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4"/>
  </p:sldMasterIdLst>
  <p:notesMasterIdLst>
    <p:notesMasterId r:id="rId49"/>
  </p:notesMasterIdLst>
  <p:sldIdLst>
    <p:sldId id="256" r:id="rId5"/>
    <p:sldId id="330" r:id="rId6"/>
    <p:sldId id="257" r:id="rId7"/>
    <p:sldId id="339" r:id="rId8"/>
    <p:sldId id="285" r:id="rId9"/>
    <p:sldId id="307" r:id="rId10"/>
    <p:sldId id="349" r:id="rId11"/>
    <p:sldId id="315" r:id="rId12"/>
    <p:sldId id="281" r:id="rId13"/>
    <p:sldId id="288" r:id="rId14"/>
    <p:sldId id="331" r:id="rId15"/>
    <p:sldId id="332" r:id="rId16"/>
    <p:sldId id="260" r:id="rId17"/>
    <p:sldId id="294" r:id="rId18"/>
    <p:sldId id="311" r:id="rId19"/>
    <p:sldId id="269" r:id="rId20"/>
    <p:sldId id="338" r:id="rId21"/>
    <p:sldId id="295" r:id="rId22"/>
    <p:sldId id="263" r:id="rId23"/>
    <p:sldId id="333" r:id="rId24"/>
    <p:sldId id="340" r:id="rId25"/>
    <p:sldId id="343" r:id="rId26"/>
    <p:sldId id="342" r:id="rId27"/>
    <p:sldId id="337" r:id="rId28"/>
    <p:sldId id="344" r:id="rId29"/>
    <p:sldId id="345" r:id="rId30"/>
    <p:sldId id="317" r:id="rId31"/>
    <p:sldId id="350" r:id="rId32"/>
    <p:sldId id="262" r:id="rId33"/>
    <p:sldId id="334" r:id="rId34"/>
    <p:sldId id="298" r:id="rId35"/>
    <p:sldId id="286" r:id="rId36"/>
    <p:sldId id="301" r:id="rId37"/>
    <p:sldId id="266" r:id="rId38"/>
    <p:sldId id="335" r:id="rId39"/>
    <p:sldId id="336" r:id="rId40"/>
    <p:sldId id="347" r:id="rId41"/>
    <p:sldId id="346" r:id="rId42"/>
    <p:sldId id="351" r:id="rId43"/>
    <p:sldId id="324" r:id="rId44"/>
    <p:sldId id="325" r:id="rId45"/>
    <p:sldId id="326" r:id="rId46"/>
    <p:sldId id="327" r:id="rId47"/>
    <p:sldId id="328" r:id="rId48"/>
  </p:sldIdLst>
  <p:sldSz cx="12192000" cy="6858000"/>
  <p:notesSz cx="7010400" cy="9296400"/>
  <p:embeddedFontLst>
    <p:embeddedFont>
      <p:font typeface="Aptos Narrow" panose="020B0004020202020204" pitchFamily="34" charset="0"/>
      <p:regular r:id="rId50"/>
      <p:bold r:id="rId51"/>
      <p:italic r:id="rId52"/>
      <p:boldItalic r:id="rId53"/>
    </p:embeddedFont>
    <p:embeddedFont>
      <p:font typeface="Open Sans" panose="020B0606030504020204" pitchFamily="34" charset="0"/>
      <p:regular r:id="rId54"/>
      <p:bold r:id="rId55"/>
      <p:italic r:id="rId56"/>
      <p:boldItalic r:id="rId57"/>
    </p:embeddedFont>
    <p:embeddedFont>
      <p:font typeface="Open Sans Light" panose="020B0306030504020204" pitchFamily="34" charset="0"/>
      <p:regular r:id="rId58"/>
      <p:italic r:id="rId59"/>
    </p:embeddedFont>
    <p:embeddedFont>
      <p:font typeface="Oswald" panose="00000500000000000000" pitchFamily="2" charset="0"/>
      <p:regular r:id="rId60"/>
      <p:bold r:id="rId6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88" userDrawn="1">
          <p15:clr>
            <a:srgbClr val="A4A3A4"/>
          </p15:clr>
        </p15:guide>
        <p15:guide id="2" pos="3840" userDrawn="1">
          <p15:clr>
            <a:srgbClr val="A4A3A4"/>
          </p15:clr>
        </p15:guide>
        <p15:guide id="3" pos="3936" userDrawn="1">
          <p15:clr>
            <a:srgbClr val="A4A3A4"/>
          </p15:clr>
        </p15:guide>
        <p15:guide id="4" orient="horz" pos="2592" userDrawn="1">
          <p15:clr>
            <a:srgbClr val="A4A3A4"/>
          </p15:clr>
        </p15:guide>
        <p15:guide id="5" orient="horz"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D8062"/>
    <a:srgbClr val="5E5952"/>
    <a:srgbClr val="ECB73F"/>
    <a:srgbClr val="6D94B7"/>
    <a:srgbClr val="A19A92"/>
    <a:srgbClr val="8D4644"/>
    <a:srgbClr val="D88945"/>
    <a:srgbClr val="A4A3A4"/>
    <a:srgbClr val="75BAE1"/>
    <a:srgbClr val="5F9B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D02265-7ECA-42F7-9865-865A20AAFC30}" v="1728" dt="2024-12-11T19:50:48.975"/>
    <p1510:client id="{80D5F72A-CF78-F6C2-41A1-D0882F30E993}" v="2" dt="2024-12-10T23:53:03.179"/>
    <p1510:client id="{BBFBC1A2-90A4-43B7-9A27-6C511D476743}" v="17739" dt="2024-12-11T19:34:58.89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876" y="138"/>
      </p:cViewPr>
      <p:guideLst>
        <p:guide orient="horz" pos="888"/>
        <p:guide pos="3840"/>
        <p:guide pos="3936"/>
        <p:guide orient="horz" pos="2592"/>
        <p:guide orient="horz"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font" Target="fonts/font1.fntdata"/><Relationship Id="rId55" Type="http://schemas.openxmlformats.org/officeDocument/2006/relationships/font" Target="fonts/font6.fntdata"/><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4.fntdata"/><Relationship Id="rId58" Type="http://schemas.openxmlformats.org/officeDocument/2006/relationships/font" Target="fonts/font9.fntdata"/><Relationship Id="rId66" Type="http://schemas.microsoft.com/office/2016/11/relationships/changesInfo" Target="changesInfos/changesInfo1.xml"/><Relationship Id="rId5" Type="http://schemas.openxmlformats.org/officeDocument/2006/relationships/slide" Target="slides/slide1.xml"/><Relationship Id="rId61" Type="http://schemas.openxmlformats.org/officeDocument/2006/relationships/font" Target="fonts/font12.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7.fntdata"/><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font" Target="fonts/font2.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10.fntdata"/><Relationship Id="rId67"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5.fntdata"/><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 Id="rId57" Type="http://schemas.openxmlformats.org/officeDocument/2006/relationships/font" Target="fonts/font8.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maree Michelau" userId="S::dmichelau@wiche.edu::cecb316e-d905-4aa6-b430-96c23619271e" providerId="AD" clId="Web-{80D5F72A-CF78-F6C2-41A1-D0882F30E993}"/>
    <pc:docChg chg="sldOrd">
      <pc:chgData name="Demaree Michelau" userId="S::dmichelau@wiche.edu::cecb316e-d905-4aa6-b430-96c23619271e" providerId="AD" clId="Web-{80D5F72A-CF78-F6C2-41A1-D0882F30E993}" dt="2024-12-10T23:53:03.179" v="1"/>
      <pc:docMkLst>
        <pc:docMk/>
      </pc:docMkLst>
      <pc:sldChg chg="ord">
        <pc:chgData name="Demaree Michelau" userId="S::dmichelau@wiche.edu::cecb316e-d905-4aa6-b430-96c23619271e" providerId="AD" clId="Web-{80D5F72A-CF78-F6C2-41A1-D0882F30E993}" dt="2024-12-10T23:53:03.179" v="1"/>
        <pc:sldMkLst>
          <pc:docMk/>
          <pc:sldMk cId="310868110" sldId="285"/>
        </pc:sldMkLst>
      </pc:sldChg>
      <pc:sldChg chg="ord">
        <pc:chgData name="Demaree Michelau" userId="S::dmichelau@wiche.edu::cecb316e-d905-4aa6-b430-96c23619271e" providerId="AD" clId="Web-{80D5F72A-CF78-F6C2-41A1-D0882F30E993}" dt="2024-12-10T23:52:59.413" v="0"/>
        <pc:sldMkLst>
          <pc:docMk/>
          <pc:sldMk cId="288286580" sldId="339"/>
        </pc:sldMkLst>
      </pc:sldChg>
    </pc:docChg>
  </pc:docChgLst>
  <pc:docChgLst>
    <pc:chgData name="Joseph E. Garcia" userId="f006be19-a461-4438-ad2a-7ae6a6b0380d" providerId="ADAL" clId="{9B23DC43-3D65-D443-9678-F855AEEE6688}"/>
    <pc:docChg chg="undo custSel modSld">
      <pc:chgData name="Joseph E. Garcia" userId="f006be19-a461-4438-ad2a-7ae6a6b0380d" providerId="ADAL" clId="{9B23DC43-3D65-D443-9678-F855AEEE6688}" dt="2024-12-10T17:42:09.583" v="18" actId="1076"/>
      <pc:docMkLst>
        <pc:docMk/>
      </pc:docMkLst>
      <pc:sldChg chg="modSp mod">
        <pc:chgData name="Joseph E. Garcia" userId="f006be19-a461-4438-ad2a-7ae6a6b0380d" providerId="ADAL" clId="{9B23DC43-3D65-D443-9678-F855AEEE6688}" dt="2024-12-10T17:42:09.583" v="18" actId="1076"/>
        <pc:sldMkLst>
          <pc:docMk/>
          <pc:sldMk cId="994176332" sldId="256"/>
        </pc:sldMkLst>
        <pc:spChg chg="mod">
          <ac:chgData name="Joseph E. Garcia" userId="f006be19-a461-4438-ad2a-7ae6a6b0380d" providerId="ADAL" clId="{9B23DC43-3D65-D443-9678-F855AEEE6688}" dt="2024-12-10T17:42:09.583" v="18" actId="1076"/>
          <ac:spMkLst>
            <pc:docMk/>
            <pc:sldMk cId="994176332" sldId="256"/>
            <ac:spMk id="2" creationId="{7BC39918-4EFD-F2FA-6E1C-49E1353F4D6E}"/>
          </ac:spMkLst>
        </pc:spChg>
      </pc:sldChg>
    </pc:docChg>
  </pc:docChgLst>
  <pc:docChgLst>
    <pc:chgData name="Colleen Falkenstern" userId="e935e22b-88e4-47c7-b4e6-75a4df44c072" providerId="ADAL" clId="{BBFBC1A2-90A4-43B7-9A27-6C511D476743}"/>
    <pc:docChg chg="undo custSel addSld delSld modSld">
      <pc:chgData name="Colleen Falkenstern" userId="e935e22b-88e4-47c7-b4e6-75a4df44c072" providerId="ADAL" clId="{BBFBC1A2-90A4-43B7-9A27-6C511D476743}" dt="2024-12-11T19:34:58.894" v="20967" actId="14100"/>
      <pc:docMkLst>
        <pc:docMk/>
      </pc:docMkLst>
      <pc:sldChg chg="addSp delSp modSp mod">
        <pc:chgData name="Colleen Falkenstern" userId="e935e22b-88e4-47c7-b4e6-75a4df44c072" providerId="ADAL" clId="{BBFBC1A2-90A4-43B7-9A27-6C511D476743}" dt="2024-12-10T19:19:27.746" v="2186" actId="27614"/>
        <pc:sldMkLst>
          <pc:docMk/>
          <pc:sldMk cId="2589107238" sldId="260"/>
        </pc:sldMkLst>
        <pc:spChg chg="del">
          <ac:chgData name="Colleen Falkenstern" userId="e935e22b-88e4-47c7-b4e6-75a4df44c072" providerId="ADAL" clId="{BBFBC1A2-90A4-43B7-9A27-6C511D476743}" dt="2024-12-10T19:19:17.865" v="2182" actId="931"/>
          <ac:spMkLst>
            <pc:docMk/>
            <pc:sldMk cId="2589107238" sldId="260"/>
            <ac:spMk id="3" creationId="{BC07BB45-93D9-47BD-5E67-91E6CD1D940C}"/>
          </ac:spMkLst>
        </pc:spChg>
        <pc:picChg chg="add mod">
          <ac:chgData name="Colleen Falkenstern" userId="e935e22b-88e4-47c7-b4e6-75a4df44c072" providerId="ADAL" clId="{BBFBC1A2-90A4-43B7-9A27-6C511D476743}" dt="2024-12-10T19:19:27.746" v="2186" actId="27614"/>
          <ac:picMkLst>
            <pc:docMk/>
            <pc:sldMk cId="2589107238" sldId="260"/>
            <ac:picMk id="6" creationId="{D57587C2-3A00-9C7C-CEAA-3FD0B0AA5A3F}"/>
          </ac:picMkLst>
        </pc:picChg>
        <pc:picChg chg="del">
          <ac:chgData name="Colleen Falkenstern" userId="e935e22b-88e4-47c7-b4e6-75a4df44c072" providerId="ADAL" clId="{BBFBC1A2-90A4-43B7-9A27-6C511D476743}" dt="2024-12-10T19:19:03.576" v="2181" actId="478"/>
          <ac:picMkLst>
            <pc:docMk/>
            <pc:sldMk cId="2589107238" sldId="260"/>
            <ac:picMk id="9" creationId="{BDD6E307-54D1-209A-BE58-0DF444B91C34}"/>
          </ac:picMkLst>
        </pc:picChg>
      </pc:sldChg>
      <pc:sldChg chg="modNotesTx">
        <pc:chgData name="Colleen Falkenstern" userId="e935e22b-88e4-47c7-b4e6-75a4df44c072" providerId="ADAL" clId="{BBFBC1A2-90A4-43B7-9A27-6C511D476743}" dt="2024-12-10T23:58:47.263" v="15294" actId="20577"/>
        <pc:sldMkLst>
          <pc:docMk/>
          <pc:sldMk cId="3091061815" sldId="263"/>
        </pc:sldMkLst>
      </pc:sldChg>
      <pc:sldChg chg="addSp delSp modSp mod">
        <pc:chgData name="Colleen Falkenstern" userId="e935e22b-88e4-47c7-b4e6-75a4df44c072" providerId="ADAL" clId="{BBFBC1A2-90A4-43B7-9A27-6C511D476743}" dt="2024-12-10T19:53:02.248" v="2490" actId="1076"/>
        <pc:sldMkLst>
          <pc:docMk/>
          <pc:sldMk cId="2041636359" sldId="266"/>
        </pc:sldMkLst>
        <pc:picChg chg="add mod">
          <ac:chgData name="Colleen Falkenstern" userId="e935e22b-88e4-47c7-b4e6-75a4df44c072" providerId="ADAL" clId="{BBFBC1A2-90A4-43B7-9A27-6C511D476743}" dt="2024-12-10T19:53:02.248" v="2490" actId="1076"/>
          <ac:picMkLst>
            <pc:docMk/>
            <pc:sldMk cId="2041636359" sldId="266"/>
            <ac:picMk id="5" creationId="{AEEB1561-C399-E2EE-E37F-968648F4D525}"/>
          </ac:picMkLst>
        </pc:picChg>
        <pc:picChg chg="del">
          <ac:chgData name="Colleen Falkenstern" userId="e935e22b-88e4-47c7-b4e6-75a4df44c072" providerId="ADAL" clId="{BBFBC1A2-90A4-43B7-9A27-6C511D476743}" dt="2024-12-10T19:18:13.152" v="2176" actId="478"/>
          <ac:picMkLst>
            <pc:docMk/>
            <pc:sldMk cId="2041636359" sldId="266"/>
            <ac:picMk id="7" creationId="{72028674-58DD-175B-16C3-4ABBD3AEAD62}"/>
          </ac:picMkLst>
        </pc:picChg>
      </pc:sldChg>
      <pc:sldChg chg="modSp mod modNotesTx">
        <pc:chgData name="Colleen Falkenstern" userId="e935e22b-88e4-47c7-b4e6-75a4df44c072" providerId="ADAL" clId="{BBFBC1A2-90A4-43B7-9A27-6C511D476743}" dt="2024-12-10T23:38:30.656" v="10356" actId="313"/>
        <pc:sldMkLst>
          <pc:docMk/>
          <pc:sldMk cId="1694854278" sldId="269"/>
        </pc:sldMkLst>
        <pc:spChg chg="mod">
          <ac:chgData name="Colleen Falkenstern" userId="e935e22b-88e4-47c7-b4e6-75a4df44c072" providerId="ADAL" clId="{BBFBC1A2-90A4-43B7-9A27-6C511D476743}" dt="2024-12-10T18:45:15.327" v="250" actId="20577"/>
          <ac:spMkLst>
            <pc:docMk/>
            <pc:sldMk cId="1694854278" sldId="269"/>
            <ac:spMk id="2" creationId="{C635F9EA-5D5E-6BB0-1F03-5BD0F99A7FAC}"/>
          </ac:spMkLst>
        </pc:spChg>
        <pc:picChg chg="mod">
          <ac:chgData name="Colleen Falkenstern" userId="e935e22b-88e4-47c7-b4e6-75a4df44c072" providerId="ADAL" clId="{BBFBC1A2-90A4-43B7-9A27-6C511D476743}" dt="2024-12-10T19:09:01.620" v="1861" actId="14100"/>
          <ac:picMkLst>
            <pc:docMk/>
            <pc:sldMk cId="1694854278" sldId="269"/>
            <ac:picMk id="6" creationId="{D9F47D93-2DD9-6477-3ED7-7AE97FFDBCB9}"/>
          </ac:picMkLst>
        </pc:picChg>
      </pc:sldChg>
      <pc:sldChg chg="modNotesTx">
        <pc:chgData name="Colleen Falkenstern" userId="e935e22b-88e4-47c7-b4e6-75a4df44c072" providerId="ADAL" clId="{BBFBC1A2-90A4-43B7-9A27-6C511D476743}" dt="2024-12-10T23:07:39.962" v="4353" actId="20577"/>
        <pc:sldMkLst>
          <pc:docMk/>
          <pc:sldMk cId="987436730" sldId="294"/>
        </pc:sldMkLst>
      </pc:sldChg>
      <pc:sldChg chg="modNotesTx">
        <pc:chgData name="Colleen Falkenstern" userId="e935e22b-88e4-47c7-b4e6-75a4df44c072" providerId="ADAL" clId="{BBFBC1A2-90A4-43B7-9A27-6C511D476743}" dt="2024-12-10T23:50:25.571" v="13587" actId="20577"/>
        <pc:sldMkLst>
          <pc:docMk/>
          <pc:sldMk cId="443626260" sldId="295"/>
        </pc:sldMkLst>
      </pc:sldChg>
      <pc:sldChg chg="modSp mod modNotesTx">
        <pc:chgData name="Colleen Falkenstern" userId="e935e22b-88e4-47c7-b4e6-75a4df44c072" providerId="ADAL" clId="{BBFBC1A2-90A4-43B7-9A27-6C511D476743}" dt="2024-12-10T23:21:22.452" v="6747" actId="20577"/>
        <pc:sldMkLst>
          <pc:docMk/>
          <pc:sldMk cId="3981997636" sldId="311"/>
        </pc:sldMkLst>
        <pc:spChg chg="mod">
          <ac:chgData name="Colleen Falkenstern" userId="e935e22b-88e4-47c7-b4e6-75a4df44c072" providerId="ADAL" clId="{BBFBC1A2-90A4-43B7-9A27-6C511D476743}" dt="2024-12-10T23:08:28.994" v="4459" actId="20577"/>
          <ac:spMkLst>
            <pc:docMk/>
            <pc:sldMk cId="3981997636" sldId="311"/>
            <ac:spMk id="2" creationId="{44E585C8-8D8D-FF57-B9B1-ACFDE35C2F7A}"/>
          </ac:spMkLst>
        </pc:spChg>
      </pc:sldChg>
      <pc:sldChg chg="modSp mod">
        <pc:chgData name="Colleen Falkenstern" userId="e935e22b-88e4-47c7-b4e6-75a4df44c072" providerId="ADAL" clId="{BBFBC1A2-90A4-43B7-9A27-6C511D476743}" dt="2024-12-11T19:34:31.886" v="20961" actId="14100"/>
        <pc:sldMkLst>
          <pc:docMk/>
          <pc:sldMk cId="4269134553" sldId="315"/>
        </pc:sldMkLst>
        <pc:spChg chg="mod">
          <ac:chgData name="Colleen Falkenstern" userId="e935e22b-88e4-47c7-b4e6-75a4df44c072" providerId="ADAL" clId="{BBFBC1A2-90A4-43B7-9A27-6C511D476743}" dt="2024-12-11T19:34:31.886" v="20961" actId="14100"/>
          <ac:spMkLst>
            <pc:docMk/>
            <pc:sldMk cId="4269134553" sldId="315"/>
            <ac:spMk id="3" creationId="{CF5A12DD-CA64-B612-1690-3852056DC90D}"/>
          </ac:spMkLst>
        </pc:spChg>
      </pc:sldChg>
      <pc:sldChg chg="modSp mod">
        <pc:chgData name="Colleen Falkenstern" userId="e935e22b-88e4-47c7-b4e6-75a4df44c072" providerId="ADAL" clId="{BBFBC1A2-90A4-43B7-9A27-6C511D476743}" dt="2024-12-11T19:34:58.894" v="20967" actId="14100"/>
        <pc:sldMkLst>
          <pc:docMk/>
          <pc:sldMk cId="2539870721" sldId="324"/>
        </pc:sldMkLst>
        <pc:spChg chg="mod">
          <ac:chgData name="Colleen Falkenstern" userId="e935e22b-88e4-47c7-b4e6-75a4df44c072" providerId="ADAL" clId="{BBFBC1A2-90A4-43B7-9A27-6C511D476743}" dt="2024-12-11T19:34:58.894" v="20967" actId="14100"/>
          <ac:spMkLst>
            <pc:docMk/>
            <pc:sldMk cId="2539870721" sldId="324"/>
            <ac:spMk id="2" creationId="{F486FB35-9E47-3679-6FA1-4A4600E0223F}"/>
          </ac:spMkLst>
        </pc:spChg>
      </pc:sldChg>
      <pc:sldChg chg="addSp delSp modSp mod">
        <pc:chgData name="Colleen Falkenstern" userId="e935e22b-88e4-47c7-b4e6-75a4df44c072" providerId="ADAL" clId="{BBFBC1A2-90A4-43B7-9A27-6C511D476743}" dt="2024-12-10T19:19:56.631" v="2194" actId="962"/>
        <pc:sldMkLst>
          <pc:docMk/>
          <pc:sldMk cId="3098027867" sldId="331"/>
        </pc:sldMkLst>
        <pc:picChg chg="del mod">
          <ac:chgData name="Colleen Falkenstern" userId="e935e22b-88e4-47c7-b4e6-75a4df44c072" providerId="ADAL" clId="{BBFBC1A2-90A4-43B7-9A27-6C511D476743}" dt="2024-12-10T19:19:30.854" v="2188" actId="478"/>
          <ac:picMkLst>
            <pc:docMk/>
            <pc:sldMk cId="3098027867" sldId="331"/>
            <ac:picMk id="4" creationId="{1C1D9CD6-3941-5CA3-7ACE-3451786E0B26}"/>
          </ac:picMkLst>
        </pc:picChg>
        <pc:picChg chg="add mod">
          <ac:chgData name="Colleen Falkenstern" userId="e935e22b-88e4-47c7-b4e6-75a4df44c072" providerId="ADAL" clId="{BBFBC1A2-90A4-43B7-9A27-6C511D476743}" dt="2024-12-10T19:19:56.631" v="2194" actId="962"/>
          <ac:picMkLst>
            <pc:docMk/>
            <pc:sldMk cId="3098027867" sldId="331"/>
            <ac:picMk id="6" creationId="{97BBD181-AB9A-32A1-5431-D74E74D1D121}"/>
          </ac:picMkLst>
        </pc:picChg>
      </pc:sldChg>
      <pc:sldChg chg="addSp delSp modSp mod">
        <pc:chgData name="Colleen Falkenstern" userId="e935e22b-88e4-47c7-b4e6-75a4df44c072" providerId="ADAL" clId="{BBFBC1A2-90A4-43B7-9A27-6C511D476743}" dt="2024-12-10T19:21:58.402" v="2201" actId="1076"/>
        <pc:sldMkLst>
          <pc:docMk/>
          <pc:sldMk cId="1202989208" sldId="332"/>
        </pc:sldMkLst>
        <pc:spChg chg="del">
          <ac:chgData name="Colleen Falkenstern" userId="e935e22b-88e4-47c7-b4e6-75a4df44c072" providerId="ADAL" clId="{BBFBC1A2-90A4-43B7-9A27-6C511D476743}" dt="2024-12-10T19:21:50.254" v="2196" actId="931"/>
          <ac:spMkLst>
            <pc:docMk/>
            <pc:sldMk cId="1202989208" sldId="332"/>
            <ac:spMk id="3" creationId="{FE2DA72A-792E-550F-AD4B-789776C1CF7F}"/>
          </ac:spMkLst>
        </pc:spChg>
        <pc:picChg chg="add mod">
          <ac:chgData name="Colleen Falkenstern" userId="e935e22b-88e4-47c7-b4e6-75a4df44c072" providerId="ADAL" clId="{BBFBC1A2-90A4-43B7-9A27-6C511D476743}" dt="2024-12-10T19:21:58.402" v="2201" actId="1076"/>
          <ac:picMkLst>
            <pc:docMk/>
            <pc:sldMk cId="1202989208" sldId="332"/>
            <ac:picMk id="6" creationId="{9331D4A5-5C80-44D9-8A50-06F7B1D32586}"/>
          </ac:picMkLst>
        </pc:picChg>
        <pc:picChg chg="del">
          <ac:chgData name="Colleen Falkenstern" userId="e935e22b-88e4-47c7-b4e6-75a4df44c072" providerId="ADAL" clId="{BBFBC1A2-90A4-43B7-9A27-6C511D476743}" dt="2024-12-10T19:21:43.239" v="2195" actId="478"/>
          <ac:picMkLst>
            <pc:docMk/>
            <pc:sldMk cId="1202989208" sldId="332"/>
            <ac:picMk id="7" creationId="{9667EF3B-8DF8-DB6D-B7E9-E1A25606AE8B}"/>
          </ac:picMkLst>
        </pc:picChg>
      </pc:sldChg>
      <pc:sldChg chg="addSp delSp modSp mod modNotesTx">
        <pc:chgData name="Colleen Falkenstern" userId="e935e22b-88e4-47c7-b4e6-75a4df44c072" providerId="ADAL" clId="{BBFBC1A2-90A4-43B7-9A27-6C511D476743}" dt="2024-12-11T00:02:57.691" v="16376" actId="20577"/>
        <pc:sldMkLst>
          <pc:docMk/>
          <pc:sldMk cId="439794959" sldId="333"/>
        </pc:sldMkLst>
        <pc:spChg chg="mod">
          <ac:chgData name="Colleen Falkenstern" userId="e935e22b-88e4-47c7-b4e6-75a4df44c072" providerId="ADAL" clId="{BBFBC1A2-90A4-43B7-9A27-6C511D476743}" dt="2024-12-10T18:44:32.014" v="239" actId="20577"/>
          <ac:spMkLst>
            <pc:docMk/>
            <pc:sldMk cId="439794959" sldId="333"/>
            <ac:spMk id="2" creationId="{B6A5B18B-948D-FC50-BF05-621ABA88F34B}"/>
          </ac:spMkLst>
        </pc:spChg>
        <pc:spChg chg="add mod">
          <ac:chgData name="Colleen Falkenstern" userId="e935e22b-88e4-47c7-b4e6-75a4df44c072" providerId="ADAL" clId="{BBFBC1A2-90A4-43B7-9A27-6C511D476743}" dt="2024-12-10T18:59:09.455" v="1120" actId="20577"/>
          <ac:spMkLst>
            <pc:docMk/>
            <pc:sldMk cId="439794959" sldId="333"/>
            <ac:spMk id="8" creationId="{83884DC6-4C12-7078-899E-E2BAD2A163F3}"/>
          </ac:spMkLst>
        </pc:spChg>
        <pc:picChg chg="del mod modCrop">
          <ac:chgData name="Colleen Falkenstern" userId="e935e22b-88e4-47c7-b4e6-75a4df44c072" providerId="ADAL" clId="{BBFBC1A2-90A4-43B7-9A27-6C511D476743}" dt="2024-12-10T18:17:20.858" v="13" actId="478"/>
          <ac:picMkLst>
            <pc:docMk/>
            <pc:sldMk cId="439794959" sldId="333"/>
            <ac:picMk id="4" creationId="{B104CDBF-943A-C1DA-FB10-ED455196C49E}"/>
          </ac:picMkLst>
        </pc:picChg>
        <pc:picChg chg="add del mod modCrop">
          <ac:chgData name="Colleen Falkenstern" userId="e935e22b-88e4-47c7-b4e6-75a4df44c072" providerId="ADAL" clId="{BBFBC1A2-90A4-43B7-9A27-6C511D476743}" dt="2024-12-10T18:22:20.933" v="14" actId="478"/>
          <ac:picMkLst>
            <pc:docMk/>
            <pc:sldMk cId="439794959" sldId="333"/>
            <ac:picMk id="5" creationId="{46BB217C-008F-4C1A-5B92-6975A13EB1DF}"/>
          </ac:picMkLst>
        </pc:picChg>
        <pc:picChg chg="add mod">
          <ac:chgData name="Colleen Falkenstern" userId="e935e22b-88e4-47c7-b4e6-75a4df44c072" providerId="ADAL" clId="{BBFBC1A2-90A4-43B7-9A27-6C511D476743}" dt="2024-12-10T18:53:49.952" v="795" actId="1076"/>
          <ac:picMkLst>
            <pc:docMk/>
            <pc:sldMk cId="439794959" sldId="333"/>
            <ac:picMk id="7" creationId="{FBDEE30A-45D2-F9D1-40B4-F6D82B651E41}"/>
          </ac:picMkLst>
        </pc:picChg>
      </pc:sldChg>
      <pc:sldChg chg="addSp delSp modSp mod">
        <pc:chgData name="Colleen Falkenstern" userId="e935e22b-88e4-47c7-b4e6-75a4df44c072" providerId="ADAL" clId="{BBFBC1A2-90A4-43B7-9A27-6C511D476743}" dt="2024-12-10T19:55:17.985" v="2629" actId="114"/>
        <pc:sldMkLst>
          <pc:docMk/>
          <pc:sldMk cId="801479418" sldId="334"/>
        </pc:sldMkLst>
        <pc:spChg chg="mod">
          <ac:chgData name="Colleen Falkenstern" userId="e935e22b-88e4-47c7-b4e6-75a4df44c072" providerId="ADAL" clId="{BBFBC1A2-90A4-43B7-9A27-6C511D476743}" dt="2024-12-10T19:55:17.985" v="2629" actId="114"/>
          <ac:spMkLst>
            <pc:docMk/>
            <pc:sldMk cId="801479418" sldId="334"/>
            <ac:spMk id="2" creationId="{49BC44A0-767C-C3A6-DAB2-8973392C68CD}"/>
          </ac:spMkLst>
        </pc:spChg>
        <pc:spChg chg="del">
          <ac:chgData name="Colleen Falkenstern" userId="e935e22b-88e4-47c7-b4e6-75a4df44c072" providerId="ADAL" clId="{BBFBC1A2-90A4-43B7-9A27-6C511D476743}" dt="2024-12-10T19:11:47.147" v="1996" actId="931"/>
          <ac:spMkLst>
            <pc:docMk/>
            <pc:sldMk cId="801479418" sldId="334"/>
            <ac:spMk id="3" creationId="{EBC99DB9-5ACC-C85F-9FA9-3BC9C5DC37CE}"/>
          </ac:spMkLst>
        </pc:spChg>
        <pc:picChg chg="add mod">
          <ac:chgData name="Colleen Falkenstern" userId="e935e22b-88e4-47c7-b4e6-75a4df44c072" providerId="ADAL" clId="{BBFBC1A2-90A4-43B7-9A27-6C511D476743}" dt="2024-12-10T19:14:13.653" v="2162" actId="1076"/>
          <ac:picMkLst>
            <pc:docMk/>
            <pc:sldMk cId="801479418" sldId="334"/>
            <ac:picMk id="5" creationId="{33E3A876-A039-2E64-0BC2-57C23E4F72E1}"/>
          </ac:picMkLst>
        </pc:picChg>
      </pc:sldChg>
      <pc:sldChg chg="addSp delSp modSp mod">
        <pc:chgData name="Colleen Falkenstern" userId="e935e22b-88e4-47c7-b4e6-75a4df44c072" providerId="ADAL" clId="{BBFBC1A2-90A4-43B7-9A27-6C511D476743}" dt="2024-12-10T19:54:57.719" v="2628" actId="1076"/>
        <pc:sldMkLst>
          <pc:docMk/>
          <pc:sldMk cId="850626321" sldId="335"/>
        </pc:sldMkLst>
        <pc:spChg chg="mod">
          <ac:chgData name="Colleen Falkenstern" userId="e935e22b-88e4-47c7-b4e6-75a4df44c072" providerId="ADAL" clId="{BBFBC1A2-90A4-43B7-9A27-6C511D476743}" dt="2024-12-10T19:43:24.572" v="2335" actId="1076"/>
          <ac:spMkLst>
            <pc:docMk/>
            <pc:sldMk cId="850626321" sldId="335"/>
            <ac:spMk id="2" creationId="{777EEE53-46C0-4D9C-A106-0E46F241692F}"/>
          </ac:spMkLst>
        </pc:spChg>
        <pc:spChg chg="del">
          <ac:chgData name="Colleen Falkenstern" userId="e935e22b-88e4-47c7-b4e6-75a4df44c072" providerId="ADAL" clId="{BBFBC1A2-90A4-43B7-9A27-6C511D476743}" dt="2024-12-10T19:42:30.013" v="2207" actId="478"/>
          <ac:spMkLst>
            <pc:docMk/>
            <pc:sldMk cId="850626321" sldId="335"/>
            <ac:spMk id="3" creationId="{B2935647-0CD2-779D-0D30-C895558CB587}"/>
          </ac:spMkLst>
        </pc:spChg>
        <pc:spChg chg="add mod">
          <ac:chgData name="Colleen Falkenstern" userId="e935e22b-88e4-47c7-b4e6-75a4df44c072" providerId="ADAL" clId="{BBFBC1A2-90A4-43B7-9A27-6C511D476743}" dt="2024-12-10T19:49:25.033" v="2489" actId="1076"/>
          <ac:spMkLst>
            <pc:docMk/>
            <pc:sldMk cId="850626321" sldId="335"/>
            <ac:spMk id="10" creationId="{5E98ED03-02E1-D4F1-0E0C-8DD8A91FF13C}"/>
          </ac:spMkLst>
        </pc:spChg>
        <pc:spChg chg="add mod">
          <ac:chgData name="Colleen Falkenstern" userId="e935e22b-88e4-47c7-b4e6-75a4df44c072" providerId="ADAL" clId="{BBFBC1A2-90A4-43B7-9A27-6C511D476743}" dt="2024-12-10T19:49:20.942" v="2488" actId="1076"/>
          <ac:spMkLst>
            <pc:docMk/>
            <pc:sldMk cId="850626321" sldId="335"/>
            <ac:spMk id="11" creationId="{0C1190D3-99C2-39D4-C581-4CE47B23B184}"/>
          </ac:spMkLst>
        </pc:spChg>
        <pc:spChg chg="add mod">
          <ac:chgData name="Colleen Falkenstern" userId="e935e22b-88e4-47c7-b4e6-75a4df44c072" providerId="ADAL" clId="{BBFBC1A2-90A4-43B7-9A27-6C511D476743}" dt="2024-12-10T19:49:17.998" v="2487" actId="1076"/>
          <ac:spMkLst>
            <pc:docMk/>
            <pc:sldMk cId="850626321" sldId="335"/>
            <ac:spMk id="12" creationId="{8CE751D0-CCA2-54C5-2653-414138DB2DA2}"/>
          </ac:spMkLst>
        </pc:spChg>
        <pc:spChg chg="add mod">
          <ac:chgData name="Colleen Falkenstern" userId="e935e22b-88e4-47c7-b4e6-75a4df44c072" providerId="ADAL" clId="{BBFBC1A2-90A4-43B7-9A27-6C511D476743}" dt="2024-12-10T19:49:08.305" v="2484" actId="1076"/>
          <ac:spMkLst>
            <pc:docMk/>
            <pc:sldMk cId="850626321" sldId="335"/>
            <ac:spMk id="13" creationId="{E01FD82A-B6C1-4E52-6657-7535E92CC706}"/>
          </ac:spMkLst>
        </pc:spChg>
        <pc:spChg chg="add mod">
          <ac:chgData name="Colleen Falkenstern" userId="e935e22b-88e4-47c7-b4e6-75a4df44c072" providerId="ADAL" clId="{BBFBC1A2-90A4-43B7-9A27-6C511D476743}" dt="2024-12-10T19:49:11.468" v="2485" actId="1076"/>
          <ac:spMkLst>
            <pc:docMk/>
            <pc:sldMk cId="850626321" sldId="335"/>
            <ac:spMk id="14" creationId="{8B3D4C9D-4394-96C8-BBBD-84CB9A35E8F4}"/>
          </ac:spMkLst>
        </pc:spChg>
        <pc:spChg chg="add mod">
          <ac:chgData name="Colleen Falkenstern" userId="e935e22b-88e4-47c7-b4e6-75a4df44c072" providerId="ADAL" clId="{BBFBC1A2-90A4-43B7-9A27-6C511D476743}" dt="2024-12-10T19:49:14.666" v="2486" actId="1076"/>
          <ac:spMkLst>
            <pc:docMk/>
            <pc:sldMk cId="850626321" sldId="335"/>
            <ac:spMk id="15" creationId="{4FA808B5-8720-60B9-73A3-30ED6546D8E9}"/>
          </ac:spMkLst>
        </pc:spChg>
        <pc:spChg chg="add mod">
          <ac:chgData name="Colleen Falkenstern" userId="e935e22b-88e4-47c7-b4e6-75a4df44c072" providerId="ADAL" clId="{BBFBC1A2-90A4-43B7-9A27-6C511D476743}" dt="2024-12-10T19:54:57.719" v="2628" actId="1076"/>
          <ac:spMkLst>
            <pc:docMk/>
            <pc:sldMk cId="850626321" sldId="335"/>
            <ac:spMk id="17" creationId="{3BACD7F8-4977-6951-643A-E035D6ED0C1A}"/>
          </ac:spMkLst>
        </pc:spChg>
        <pc:picChg chg="add del mod">
          <ac:chgData name="Colleen Falkenstern" userId="e935e22b-88e4-47c7-b4e6-75a4df44c072" providerId="ADAL" clId="{BBFBC1A2-90A4-43B7-9A27-6C511D476743}" dt="2024-12-10T19:42:25.648" v="2206" actId="478"/>
          <ac:picMkLst>
            <pc:docMk/>
            <pc:sldMk cId="850626321" sldId="335"/>
            <ac:picMk id="5" creationId="{1FDB66E5-16ED-762D-ABCF-88207EB66EDA}"/>
          </ac:picMkLst>
        </pc:picChg>
        <pc:picChg chg="add del mod">
          <ac:chgData name="Colleen Falkenstern" userId="e935e22b-88e4-47c7-b4e6-75a4df44c072" providerId="ADAL" clId="{BBFBC1A2-90A4-43B7-9A27-6C511D476743}" dt="2024-12-10T19:44:53.943" v="2337" actId="478"/>
          <ac:picMkLst>
            <pc:docMk/>
            <pc:sldMk cId="850626321" sldId="335"/>
            <ac:picMk id="7" creationId="{42AF682C-753C-0231-BE16-126223DD1E26}"/>
          </ac:picMkLst>
        </pc:picChg>
        <pc:picChg chg="add mod">
          <ac:chgData name="Colleen Falkenstern" userId="e935e22b-88e4-47c7-b4e6-75a4df44c072" providerId="ADAL" clId="{BBFBC1A2-90A4-43B7-9A27-6C511D476743}" dt="2024-12-10T19:53:17.161" v="2493"/>
          <ac:picMkLst>
            <pc:docMk/>
            <pc:sldMk cId="850626321" sldId="335"/>
            <ac:picMk id="9" creationId="{643AC73E-2615-3FA0-02B0-190F5E20C789}"/>
          </ac:picMkLst>
        </pc:picChg>
      </pc:sldChg>
      <pc:sldChg chg="addSp modSp mod modNotesTx">
        <pc:chgData name="Colleen Falkenstern" userId="e935e22b-88e4-47c7-b4e6-75a4df44c072" providerId="ADAL" clId="{BBFBC1A2-90A4-43B7-9A27-6C511D476743}" dt="2024-12-11T19:25:08.153" v="20863" actId="3626"/>
        <pc:sldMkLst>
          <pc:docMk/>
          <pc:sldMk cId="3455526366" sldId="337"/>
        </pc:sldMkLst>
        <pc:spChg chg="mod">
          <ac:chgData name="Colleen Falkenstern" userId="e935e22b-88e4-47c7-b4e6-75a4df44c072" providerId="ADAL" clId="{BBFBC1A2-90A4-43B7-9A27-6C511D476743}" dt="2024-12-10T18:35:19.382" v="219" actId="20577"/>
          <ac:spMkLst>
            <pc:docMk/>
            <pc:sldMk cId="3455526366" sldId="337"/>
            <ac:spMk id="2" creationId="{CF07A135-CAB5-E5A8-09A0-93A0842A2C8B}"/>
          </ac:spMkLst>
        </pc:spChg>
        <pc:spChg chg="mod">
          <ac:chgData name="Colleen Falkenstern" userId="e935e22b-88e4-47c7-b4e6-75a4df44c072" providerId="ADAL" clId="{BBFBC1A2-90A4-43B7-9A27-6C511D476743}" dt="2024-12-11T19:25:08.153" v="20863" actId="3626"/>
          <ac:spMkLst>
            <pc:docMk/>
            <pc:sldMk cId="3455526366" sldId="337"/>
            <ac:spMk id="3" creationId="{62592932-423B-1D3B-7792-744C200B7925}"/>
          </ac:spMkLst>
        </pc:spChg>
        <pc:spChg chg="add mod">
          <ac:chgData name="Colleen Falkenstern" userId="e935e22b-88e4-47c7-b4e6-75a4df44c072" providerId="ADAL" clId="{BBFBC1A2-90A4-43B7-9A27-6C511D476743}" dt="2024-12-11T19:23:45.261" v="20848" actId="1076"/>
          <ac:spMkLst>
            <pc:docMk/>
            <pc:sldMk cId="3455526366" sldId="337"/>
            <ac:spMk id="6" creationId="{F59C00BB-45C8-C308-3CDF-554F78023457}"/>
          </ac:spMkLst>
        </pc:spChg>
        <pc:picChg chg="add mod">
          <ac:chgData name="Colleen Falkenstern" userId="e935e22b-88e4-47c7-b4e6-75a4df44c072" providerId="ADAL" clId="{BBFBC1A2-90A4-43B7-9A27-6C511D476743}" dt="2024-12-11T19:23:38.333" v="20846" actId="1076"/>
          <ac:picMkLst>
            <pc:docMk/>
            <pc:sldMk cId="3455526366" sldId="337"/>
            <ac:picMk id="5" creationId="{A8DCBC53-9DB8-8804-967C-0284A545EB90}"/>
          </ac:picMkLst>
        </pc:picChg>
      </pc:sldChg>
      <pc:sldChg chg="modSp mod modNotesTx">
        <pc:chgData name="Colleen Falkenstern" userId="e935e22b-88e4-47c7-b4e6-75a4df44c072" providerId="ADAL" clId="{BBFBC1A2-90A4-43B7-9A27-6C511D476743}" dt="2024-12-11T01:01:06.592" v="20832" actId="5793"/>
        <pc:sldMkLst>
          <pc:docMk/>
          <pc:sldMk cId="1010374633" sldId="338"/>
        </pc:sldMkLst>
        <pc:spChg chg="mod">
          <ac:chgData name="Colleen Falkenstern" userId="e935e22b-88e4-47c7-b4e6-75a4df44c072" providerId="ADAL" clId="{BBFBC1A2-90A4-43B7-9A27-6C511D476743}" dt="2024-12-10T19:09:39.375" v="1992" actId="20577"/>
          <ac:spMkLst>
            <pc:docMk/>
            <pc:sldMk cId="1010374633" sldId="338"/>
            <ac:spMk id="2" creationId="{48DABA1B-6FE3-591A-A10D-D8412F27EBB0}"/>
          </ac:spMkLst>
        </pc:spChg>
        <pc:picChg chg="mod">
          <ac:chgData name="Colleen Falkenstern" userId="e935e22b-88e4-47c7-b4e6-75a4df44c072" providerId="ADAL" clId="{BBFBC1A2-90A4-43B7-9A27-6C511D476743}" dt="2024-12-10T19:09:54.175" v="1995" actId="1076"/>
          <ac:picMkLst>
            <pc:docMk/>
            <pc:sldMk cId="1010374633" sldId="338"/>
            <ac:picMk id="4" creationId="{1CE84E22-5585-310C-413A-AD0CA9636AAD}"/>
          </ac:picMkLst>
        </pc:picChg>
      </pc:sldChg>
      <pc:sldChg chg="addSp delSp modSp add mod modNotesTx">
        <pc:chgData name="Colleen Falkenstern" userId="e935e22b-88e4-47c7-b4e6-75a4df44c072" providerId="ADAL" clId="{BBFBC1A2-90A4-43B7-9A27-6C511D476743}" dt="2024-12-11T00:08:03.798" v="17322" actId="313"/>
        <pc:sldMkLst>
          <pc:docMk/>
          <pc:sldMk cId="870489974" sldId="340"/>
        </pc:sldMkLst>
        <pc:spChg chg="mod">
          <ac:chgData name="Colleen Falkenstern" userId="e935e22b-88e4-47c7-b4e6-75a4df44c072" providerId="ADAL" clId="{BBFBC1A2-90A4-43B7-9A27-6C511D476743}" dt="2024-12-10T18:28:14.133" v="129" actId="20577"/>
          <ac:spMkLst>
            <pc:docMk/>
            <pc:sldMk cId="870489974" sldId="340"/>
            <ac:spMk id="2" creationId="{B8685CDE-F2A8-5A58-D934-CAFC241A7CA8}"/>
          </ac:spMkLst>
        </pc:spChg>
        <pc:spChg chg="add mod">
          <ac:chgData name="Colleen Falkenstern" userId="e935e22b-88e4-47c7-b4e6-75a4df44c072" providerId="ADAL" clId="{BBFBC1A2-90A4-43B7-9A27-6C511D476743}" dt="2024-12-10T19:04:32.188" v="1377" actId="27636"/>
          <ac:spMkLst>
            <pc:docMk/>
            <pc:sldMk cId="870489974" sldId="340"/>
            <ac:spMk id="5" creationId="{0E59B0D2-35D5-8240-F94C-AC5A6794D7C5}"/>
          </ac:spMkLst>
        </pc:spChg>
        <pc:picChg chg="add mod">
          <ac:chgData name="Colleen Falkenstern" userId="e935e22b-88e4-47c7-b4e6-75a4df44c072" providerId="ADAL" clId="{BBFBC1A2-90A4-43B7-9A27-6C511D476743}" dt="2024-12-10T19:04:28.012" v="1375" actId="1076"/>
          <ac:picMkLst>
            <pc:docMk/>
            <pc:sldMk cId="870489974" sldId="340"/>
            <ac:picMk id="4" creationId="{9A7E6B50-680F-781C-51C2-1BE0FBD39740}"/>
          </ac:picMkLst>
        </pc:picChg>
        <pc:picChg chg="del">
          <ac:chgData name="Colleen Falkenstern" userId="e935e22b-88e4-47c7-b4e6-75a4df44c072" providerId="ADAL" clId="{BBFBC1A2-90A4-43B7-9A27-6C511D476743}" dt="2024-12-10T18:25:20.754" v="94" actId="478"/>
          <ac:picMkLst>
            <pc:docMk/>
            <pc:sldMk cId="870489974" sldId="340"/>
            <ac:picMk id="7" creationId="{05805AC6-800C-966E-5C6E-BA54165C4425}"/>
          </ac:picMkLst>
        </pc:picChg>
      </pc:sldChg>
      <pc:sldChg chg="addSp delSp modSp add del mod">
        <pc:chgData name="Colleen Falkenstern" userId="e935e22b-88e4-47c7-b4e6-75a4df44c072" providerId="ADAL" clId="{BBFBC1A2-90A4-43B7-9A27-6C511D476743}" dt="2024-12-10T19:04:43.982" v="1378" actId="2696"/>
        <pc:sldMkLst>
          <pc:docMk/>
          <pc:sldMk cId="1237092466" sldId="341"/>
        </pc:sldMkLst>
        <pc:spChg chg="mod">
          <ac:chgData name="Colleen Falkenstern" userId="e935e22b-88e4-47c7-b4e6-75a4df44c072" providerId="ADAL" clId="{BBFBC1A2-90A4-43B7-9A27-6C511D476743}" dt="2024-12-10T18:28:09.998" v="124" actId="20577"/>
          <ac:spMkLst>
            <pc:docMk/>
            <pc:sldMk cId="1237092466" sldId="341"/>
            <ac:spMk id="2" creationId="{F92180F8-B106-7280-720E-F808DC62FA86}"/>
          </ac:spMkLst>
        </pc:spChg>
        <pc:picChg chg="del">
          <ac:chgData name="Colleen Falkenstern" userId="e935e22b-88e4-47c7-b4e6-75a4df44c072" providerId="ADAL" clId="{BBFBC1A2-90A4-43B7-9A27-6C511D476743}" dt="2024-12-10T18:27:58.324" v="104" actId="478"/>
          <ac:picMkLst>
            <pc:docMk/>
            <pc:sldMk cId="1237092466" sldId="341"/>
            <ac:picMk id="4" creationId="{08CA2020-6405-7E9A-629D-3F1619823D31}"/>
          </ac:picMkLst>
        </pc:picChg>
        <pc:picChg chg="add mod">
          <ac:chgData name="Colleen Falkenstern" userId="e935e22b-88e4-47c7-b4e6-75a4df44c072" providerId="ADAL" clId="{BBFBC1A2-90A4-43B7-9A27-6C511D476743}" dt="2024-12-10T18:28:32.345" v="131" actId="1076"/>
          <ac:picMkLst>
            <pc:docMk/>
            <pc:sldMk cId="1237092466" sldId="341"/>
            <ac:picMk id="5" creationId="{B03384C9-5BB0-B725-B060-5CEE38F7E645}"/>
          </ac:picMkLst>
        </pc:picChg>
      </pc:sldChg>
      <pc:sldChg chg="addSp modSp add mod modNotesTx">
        <pc:chgData name="Colleen Falkenstern" userId="e935e22b-88e4-47c7-b4e6-75a4df44c072" providerId="ADAL" clId="{BBFBC1A2-90A4-43B7-9A27-6C511D476743}" dt="2024-12-11T00:24:42.194" v="19632" actId="20577"/>
        <pc:sldMkLst>
          <pc:docMk/>
          <pc:sldMk cId="1419681603" sldId="342"/>
        </pc:sldMkLst>
        <pc:spChg chg="add mod">
          <ac:chgData name="Colleen Falkenstern" userId="e935e22b-88e4-47c7-b4e6-75a4df44c072" providerId="ADAL" clId="{BBFBC1A2-90A4-43B7-9A27-6C511D476743}" dt="2024-12-11T00:21:36.249" v="18941" actId="20577"/>
          <ac:spMkLst>
            <pc:docMk/>
            <pc:sldMk cId="1419681603" sldId="342"/>
            <ac:spMk id="3" creationId="{A7914F6D-B494-8D3B-60C4-166D4CEBF092}"/>
          </ac:spMkLst>
        </pc:spChg>
        <pc:picChg chg="mod">
          <ac:chgData name="Colleen Falkenstern" userId="e935e22b-88e4-47c7-b4e6-75a4df44c072" providerId="ADAL" clId="{BBFBC1A2-90A4-43B7-9A27-6C511D476743}" dt="2024-12-10T19:08:37.208" v="1855" actId="1076"/>
          <ac:picMkLst>
            <pc:docMk/>
            <pc:sldMk cId="1419681603" sldId="342"/>
            <ac:picMk id="5" creationId="{2DC9DBEA-C517-BE4E-A5F0-D1FBDBF1AEC4}"/>
          </ac:picMkLst>
        </pc:picChg>
      </pc:sldChg>
      <pc:sldChg chg="addSp delSp modSp add mod modNotesTx">
        <pc:chgData name="Colleen Falkenstern" userId="e935e22b-88e4-47c7-b4e6-75a4df44c072" providerId="ADAL" clId="{BBFBC1A2-90A4-43B7-9A27-6C511D476743}" dt="2024-12-11T01:06:02.451" v="20834" actId="313"/>
        <pc:sldMkLst>
          <pc:docMk/>
          <pc:sldMk cId="2281119386" sldId="343"/>
        </pc:sldMkLst>
        <pc:spChg chg="mod">
          <ac:chgData name="Colleen Falkenstern" userId="e935e22b-88e4-47c7-b4e6-75a4df44c072" providerId="ADAL" clId="{BBFBC1A2-90A4-43B7-9A27-6C511D476743}" dt="2024-12-10T18:31:44.922" v="145" actId="20577"/>
          <ac:spMkLst>
            <pc:docMk/>
            <pc:sldMk cId="2281119386" sldId="343"/>
            <ac:spMk id="2" creationId="{28345B7D-CBC0-84AD-D8A7-18C6F47C544C}"/>
          </ac:spMkLst>
        </pc:spChg>
        <pc:spChg chg="add mod">
          <ac:chgData name="Colleen Falkenstern" userId="e935e22b-88e4-47c7-b4e6-75a4df44c072" providerId="ADAL" clId="{BBFBC1A2-90A4-43B7-9A27-6C511D476743}" dt="2024-12-11T00:21:52.020" v="18956" actId="20577"/>
          <ac:spMkLst>
            <pc:docMk/>
            <pc:sldMk cId="2281119386" sldId="343"/>
            <ac:spMk id="6" creationId="{674EABD9-9C96-C223-9CC9-ED45E88E4004}"/>
          </ac:spMkLst>
        </pc:spChg>
        <pc:picChg chg="add mod">
          <ac:chgData name="Colleen Falkenstern" userId="e935e22b-88e4-47c7-b4e6-75a4df44c072" providerId="ADAL" clId="{BBFBC1A2-90A4-43B7-9A27-6C511D476743}" dt="2024-12-10T19:06:58.806" v="1811" actId="1076"/>
          <ac:picMkLst>
            <pc:docMk/>
            <pc:sldMk cId="2281119386" sldId="343"/>
            <ac:picMk id="4" creationId="{1DA250A1-3860-6635-9224-FAB9956E8A3D}"/>
          </ac:picMkLst>
        </pc:picChg>
        <pc:picChg chg="del">
          <ac:chgData name="Colleen Falkenstern" userId="e935e22b-88e4-47c7-b4e6-75a4df44c072" providerId="ADAL" clId="{BBFBC1A2-90A4-43B7-9A27-6C511D476743}" dt="2024-12-10T18:31:22.898" v="134" actId="478"/>
          <ac:picMkLst>
            <pc:docMk/>
            <pc:sldMk cId="2281119386" sldId="343"/>
            <ac:picMk id="5" creationId="{A6CB19B9-F8EC-EA13-1B24-D9E9DC550B88}"/>
          </ac:picMkLst>
        </pc:picChg>
      </pc:sldChg>
      <pc:sldChg chg="addSp delSp modSp add mod modNotesTx">
        <pc:chgData name="Colleen Falkenstern" userId="e935e22b-88e4-47c7-b4e6-75a4df44c072" providerId="ADAL" clId="{BBFBC1A2-90A4-43B7-9A27-6C511D476743}" dt="2024-12-11T19:24:34.659" v="20855" actId="14100"/>
        <pc:sldMkLst>
          <pc:docMk/>
          <pc:sldMk cId="3049308415" sldId="344"/>
        </pc:sldMkLst>
        <pc:spChg chg="mod">
          <ac:chgData name="Colleen Falkenstern" userId="e935e22b-88e4-47c7-b4e6-75a4df44c072" providerId="ADAL" clId="{BBFBC1A2-90A4-43B7-9A27-6C511D476743}" dt="2024-12-10T18:51:52" v="519" actId="20577"/>
          <ac:spMkLst>
            <pc:docMk/>
            <pc:sldMk cId="3049308415" sldId="344"/>
            <ac:spMk id="3" creationId="{123C5415-D3D4-7C18-E925-5690681ADE48}"/>
          </ac:spMkLst>
        </pc:spChg>
        <pc:spChg chg="add mod">
          <ac:chgData name="Colleen Falkenstern" userId="e935e22b-88e4-47c7-b4e6-75a4df44c072" providerId="ADAL" clId="{BBFBC1A2-90A4-43B7-9A27-6C511D476743}" dt="2024-12-11T19:24:34.659" v="20855" actId="14100"/>
          <ac:spMkLst>
            <pc:docMk/>
            <pc:sldMk cId="3049308415" sldId="344"/>
            <ac:spMk id="5" creationId="{E587EDF9-A0CC-FA4E-F837-3DA69C779756}"/>
          </ac:spMkLst>
        </pc:spChg>
        <pc:picChg chg="del">
          <ac:chgData name="Colleen Falkenstern" userId="e935e22b-88e4-47c7-b4e6-75a4df44c072" providerId="ADAL" clId="{BBFBC1A2-90A4-43B7-9A27-6C511D476743}" dt="2024-12-10T18:49:27.283" v="255" actId="478"/>
          <ac:picMkLst>
            <pc:docMk/>
            <pc:sldMk cId="3049308415" sldId="344"/>
            <ac:picMk id="5" creationId="{66AA1B38-0CF8-4CC5-904F-3505AC98AA9E}"/>
          </ac:picMkLst>
        </pc:picChg>
        <pc:picChg chg="add del mod">
          <ac:chgData name="Colleen Falkenstern" userId="e935e22b-88e4-47c7-b4e6-75a4df44c072" providerId="ADAL" clId="{BBFBC1A2-90A4-43B7-9A27-6C511D476743}" dt="2024-12-10T18:49:24.192" v="254" actId="21"/>
          <ac:picMkLst>
            <pc:docMk/>
            <pc:sldMk cId="3049308415" sldId="344"/>
            <ac:picMk id="6" creationId="{887793C6-B630-F538-2875-D5CE3F6D8439}"/>
          </ac:picMkLst>
        </pc:picChg>
        <pc:picChg chg="add mod">
          <ac:chgData name="Colleen Falkenstern" userId="e935e22b-88e4-47c7-b4e6-75a4df44c072" providerId="ADAL" clId="{BBFBC1A2-90A4-43B7-9A27-6C511D476743}" dt="2024-12-11T19:23:56.086" v="20851" actId="1076"/>
          <ac:picMkLst>
            <pc:docMk/>
            <pc:sldMk cId="3049308415" sldId="344"/>
            <ac:picMk id="7" creationId="{887793C6-B630-F538-2875-D5CE3F6D8439}"/>
          </ac:picMkLst>
        </pc:picChg>
      </pc:sldChg>
      <pc:sldChg chg="addSp delSp modSp add mod modNotesTx">
        <pc:chgData name="Colleen Falkenstern" userId="e935e22b-88e4-47c7-b4e6-75a4df44c072" providerId="ADAL" clId="{BBFBC1A2-90A4-43B7-9A27-6C511D476743}" dt="2024-12-11T19:25:00.762" v="20862" actId="1076"/>
        <pc:sldMkLst>
          <pc:docMk/>
          <pc:sldMk cId="1727634307" sldId="345"/>
        </pc:sldMkLst>
        <pc:spChg chg="mod">
          <ac:chgData name="Colleen Falkenstern" userId="e935e22b-88e4-47c7-b4e6-75a4df44c072" providerId="ADAL" clId="{BBFBC1A2-90A4-43B7-9A27-6C511D476743}" dt="2024-12-10T19:15:00.350" v="2175" actId="20577"/>
          <ac:spMkLst>
            <pc:docMk/>
            <pc:sldMk cId="1727634307" sldId="345"/>
            <ac:spMk id="3" creationId="{CC56424F-F94A-753D-7AC0-D1041702D402}"/>
          </ac:spMkLst>
        </pc:spChg>
        <pc:spChg chg="add mod">
          <ac:chgData name="Colleen Falkenstern" userId="e935e22b-88e4-47c7-b4e6-75a4df44c072" providerId="ADAL" clId="{BBFBC1A2-90A4-43B7-9A27-6C511D476743}" dt="2024-12-11T19:25:00.762" v="20862" actId="1076"/>
          <ac:spMkLst>
            <pc:docMk/>
            <pc:sldMk cId="1727634307" sldId="345"/>
            <ac:spMk id="6" creationId="{6B8B105F-EAF8-2AE0-B939-A942334281E9}"/>
          </ac:spMkLst>
        </pc:spChg>
        <pc:picChg chg="add mod">
          <ac:chgData name="Colleen Falkenstern" userId="e935e22b-88e4-47c7-b4e6-75a4df44c072" providerId="ADAL" clId="{BBFBC1A2-90A4-43B7-9A27-6C511D476743}" dt="2024-12-11T19:24:56.795" v="20860" actId="1076"/>
          <ac:picMkLst>
            <pc:docMk/>
            <pc:sldMk cId="1727634307" sldId="345"/>
            <ac:picMk id="5" creationId="{CBB16377-77C2-E4E4-705C-30848F81B678}"/>
          </ac:picMkLst>
        </pc:picChg>
        <pc:picChg chg="del">
          <ac:chgData name="Colleen Falkenstern" userId="e935e22b-88e4-47c7-b4e6-75a4df44c072" providerId="ADAL" clId="{BBFBC1A2-90A4-43B7-9A27-6C511D476743}" dt="2024-12-10T18:50:23.363" v="262" actId="478"/>
          <ac:picMkLst>
            <pc:docMk/>
            <pc:sldMk cId="1727634307" sldId="345"/>
            <ac:picMk id="7" creationId="{BD41D48D-2FD1-FFED-C3E9-30F6E93DCE1A}"/>
          </ac:picMkLst>
        </pc:picChg>
      </pc:sldChg>
    </pc:docChg>
  </pc:docChgLst>
  <pc:docChgLst>
    <pc:chgData name="Colleen Falkenstern" userId="S::cfalkenstern@wiche.edu::e935e22b-88e4-47c7-b4e6-75a4df44c072" providerId="AD" clId="Web-{517F1570-0FE3-E0E9-F6F4-1729CE771244}"/>
    <pc:docChg chg="modSld">
      <pc:chgData name="Colleen Falkenstern" userId="S::cfalkenstern@wiche.edu::e935e22b-88e4-47c7-b4e6-75a4df44c072" providerId="AD" clId="Web-{517F1570-0FE3-E0E9-F6F4-1729CE771244}" dt="2024-12-10T18:11:06.862" v="29"/>
      <pc:docMkLst>
        <pc:docMk/>
      </pc:docMkLst>
      <pc:sldChg chg="addSp delSp modSp">
        <pc:chgData name="Colleen Falkenstern" userId="S::cfalkenstern@wiche.edu::e935e22b-88e4-47c7-b4e6-75a4df44c072" providerId="AD" clId="Web-{517F1570-0FE3-E0E9-F6F4-1729CE771244}" dt="2024-12-10T18:07:53.312" v="10" actId="1076"/>
        <pc:sldMkLst>
          <pc:docMk/>
          <pc:sldMk cId="1694854278" sldId="269"/>
        </pc:sldMkLst>
        <pc:picChg chg="add del mod">
          <ac:chgData name="Colleen Falkenstern" userId="S::cfalkenstern@wiche.edu::e935e22b-88e4-47c7-b4e6-75a4df44c072" providerId="AD" clId="Web-{517F1570-0FE3-E0E9-F6F4-1729CE771244}" dt="2024-12-10T17:52:22.468" v="5"/>
          <ac:picMkLst>
            <pc:docMk/>
            <pc:sldMk cId="1694854278" sldId="269"/>
            <ac:picMk id="3" creationId="{684FAFE9-D3C9-ABF7-1823-0656B0F7DF41}"/>
          </ac:picMkLst>
        </pc:picChg>
        <pc:picChg chg="del">
          <ac:chgData name="Colleen Falkenstern" userId="S::cfalkenstern@wiche.edu::e935e22b-88e4-47c7-b4e6-75a4df44c072" providerId="AD" clId="Web-{517F1570-0FE3-E0E9-F6F4-1729CE771244}" dt="2024-12-10T17:52:10.749" v="1"/>
          <ac:picMkLst>
            <pc:docMk/>
            <pc:sldMk cId="1694854278" sldId="269"/>
            <ac:picMk id="4" creationId="{1D7504BE-9C0F-7E9A-4595-2D5DEDF952AF}"/>
          </ac:picMkLst>
        </pc:picChg>
        <pc:picChg chg="del">
          <ac:chgData name="Colleen Falkenstern" userId="S::cfalkenstern@wiche.edu::e935e22b-88e4-47c7-b4e6-75a4df44c072" providerId="AD" clId="Web-{517F1570-0FE3-E0E9-F6F4-1729CE771244}" dt="2024-12-10T17:52:10.108" v="0"/>
          <ac:picMkLst>
            <pc:docMk/>
            <pc:sldMk cId="1694854278" sldId="269"/>
            <ac:picMk id="5" creationId="{E9977B63-9205-9EAF-F402-B65C90C1184C}"/>
          </ac:picMkLst>
        </pc:picChg>
        <pc:picChg chg="add mod">
          <ac:chgData name="Colleen Falkenstern" userId="S::cfalkenstern@wiche.edu::e935e22b-88e4-47c7-b4e6-75a4df44c072" providerId="AD" clId="Web-{517F1570-0FE3-E0E9-F6F4-1729CE771244}" dt="2024-12-10T18:07:53.312" v="10" actId="1076"/>
          <ac:picMkLst>
            <pc:docMk/>
            <pc:sldMk cId="1694854278" sldId="269"/>
            <ac:picMk id="6" creationId="{D9F47D93-2DD9-6477-3ED7-7AE97FFDBCB9}"/>
          </ac:picMkLst>
        </pc:picChg>
      </pc:sldChg>
      <pc:sldChg chg="addSp delSp modSp">
        <pc:chgData name="Colleen Falkenstern" userId="S::cfalkenstern@wiche.edu::e935e22b-88e4-47c7-b4e6-75a4df44c072" providerId="AD" clId="Web-{517F1570-0FE3-E0E9-F6F4-1729CE771244}" dt="2024-12-10T18:11:06.862" v="29"/>
        <pc:sldMkLst>
          <pc:docMk/>
          <pc:sldMk cId="439794959" sldId="333"/>
        </pc:sldMkLst>
        <pc:spChg chg="del">
          <ac:chgData name="Colleen Falkenstern" userId="S::cfalkenstern@wiche.edu::e935e22b-88e4-47c7-b4e6-75a4df44c072" providerId="AD" clId="Web-{517F1570-0FE3-E0E9-F6F4-1729CE771244}" dt="2024-12-10T18:09:36.985" v="18"/>
          <ac:spMkLst>
            <pc:docMk/>
            <pc:sldMk cId="439794959" sldId="333"/>
            <ac:spMk id="3" creationId="{57FEE921-45F2-DDAE-97DD-DD90C5707BB3}"/>
          </ac:spMkLst>
        </pc:spChg>
        <pc:picChg chg="add mod modCrop">
          <ac:chgData name="Colleen Falkenstern" userId="S::cfalkenstern@wiche.edu::e935e22b-88e4-47c7-b4e6-75a4df44c072" providerId="AD" clId="Web-{517F1570-0FE3-E0E9-F6F4-1729CE771244}" dt="2024-12-10T18:11:06.862" v="29"/>
          <ac:picMkLst>
            <pc:docMk/>
            <pc:sldMk cId="439794959" sldId="333"/>
            <ac:picMk id="4" creationId="{B104CDBF-943A-C1DA-FB10-ED455196C49E}"/>
          </ac:picMkLst>
        </pc:picChg>
      </pc:sldChg>
      <pc:sldChg chg="addSp delSp modSp">
        <pc:chgData name="Colleen Falkenstern" userId="S::cfalkenstern@wiche.edu::e935e22b-88e4-47c7-b4e6-75a4df44c072" providerId="AD" clId="Web-{517F1570-0FE3-E0E9-F6F4-1729CE771244}" dt="2024-12-10T18:08:52.703" v="17" actId="1076"/>
        <pc:sldMkLst>
          <pc:docMk/>
          <pc:sldMk cId="1010374633" sldId="338"/>
        </pc:sldMkLst>
        <pc:spChg chg="del">
          <ac:chgData name="Colleen Falkenstern" userId="S::cfalkenstern@wiche.edu::e935e22b-88e4-47c7-b4e6-75a4df44c072" providerId="AD" clId="Web-{517F1570-0FE3-E0E9-F6F4-1729CE771244}" dt="2024-12-10T18:08:39.547" v="11"/>
          <ac:spMkLst>
            <pc:docMk/>
            <pc:sldMk cId="1010374633" sldId="338"/>
            <ac:spMk id="3" creationId="{7D02E8EF-D60F-F5D9-A246-5E4997E9A21E}"/>
          </ac:spMkLst>
        </pc:spChg>
        <pc:picChg chg="add mod ord">
          <ac:chgData name="Colleen Falkenstern" userId="S::cfalkenstern@wiche.edu::e935e22b-88e4-47c7-b4e6-75a4df44c072" providerId="AD" clId="Web-{517F1570-0FE3-E0E9-F6F4-1729CE771244}" dt="2024-12-10T18:08:52.703" v="17" actId="1076"/>
          <ac:picMkLst>
            <pc:docMk/>
            <pc:sldMk cId="1010374633" sldId="338"/>
            <ac:picMk id="4" creationId="{1CE84E22-5585-310C-413A-AD0CA9636AAD}"/>
          </ac:picMkLst>
        </pc:picChg>
      </pc:sldChg>
    </pc:docChg>
  </pc:docChgLst>
  <pc:docChgLst>
    <pc:chgData name="Patrick Lane" userId="bb30a173-9bbd-4def-a1c4-5d4ff6659558" providerId="ADAL" clId="{1ED02265-7ECA-42F7-9865-865A20AAFC30}"/>
    <pc:docChg chg="undo custSel addSld delSld modSld sldOrd modMainMaster">
      <pc:chgData name="Patrick Lane" userId="bb30a173-9bbd-4def-a1c4-5d4ff6659558" providerId="ADAL" clId="{1ED02265-7ECA-42F7-9865-865A20AAFC30}" dt="2024-12-11T19:50:48.976" v="2273" actId="113"/>
      <pc:docMkLst>
        <pc:docMk/>
      </pc:docMkLst>
      <pc:sldChg chg="del">
        <pc:chgData name="Patrick Lane" userId="bb30a173-9bbd-4def-a1c4-5d4ff6659558" providerId="ADAL" clId="{1ED02265-7ECA-42F7-9865-865A20AAFC30}" dt="2024-12-10T19:56:30.180" v="572" actId="2696"/>
        <pc:sldMkLst>
          <pc:docMk/>
          <pc:sldMk cId="2095153384" sldId="259"/>
        </pc:sldMkLst>
      </pc:sldChg>
      <pc:sldChg chg="ord">
        <pc:chgData name="Patrick Lane" userId="bb30a173-9bbd-4def-a1c4-5d4ff6659558" providerId="ADAL" clId="{1ED02265-7ECA-42F7-9865-865A20AAFC30}" dt="2024-12-10T17:37:49.453" v="7"/>
        <pc:sldMkLst>
          <pc:docMk/>
          <pc:sldMk cId="1694854278" sldId="269"/>
        </pc:sldMkLst>
      </pc:sldChg>
      <pc:sldChg chg="del">
        <pc:chgData name="Patrick Lane" userId="bb30a173-9bbd-4def-a1c4-5d4ff6659558" providerId="ADAL" clId="{1ED02265-7ECA-42F7-9865-865A20AAFC30}" dt="2024-12-10T19:56:27.112" v="571" actId="2696"/>
        <pc:sldMkLst>
          <pc:docMk/>
          <pc:sldMk cId="3865122864" sldId="291"/>
        </pc:sldMkLst>
      </pc:sldChg>
      <pc:sldChg chg="modSp mod">
        <pc:chgData name="Patrick Lane" userId="bb30a173-9bbd-4def-a1c4-5d4ff6659558" providerId="ADAL" clId="{1ED02265-7ECA-42F7-9865-865A20AAFC30}" dt="2024-12-11T19:50:48.976" v="2273" actId="113"/>
        <pc:sldMkLst>
          <pc:docMk/>
          <pc:sldMk cId="4269134553" sldId="315"/>
        </pc:sldMkLst>
        <pc:spChg chg="mod">
          <ac:chgData name="Patrick Lane" userId="bb30a173-9bbd-4def-a1c4-5d4ff6659558" providerId="ADAL" clId="{1ED02265-7ECA-42F7-9865-865A20AAFC30}" dt="2024-12-11T19:50:48.976" v="2273" actId="113"/>
          <ac:spMkLst>
            <pc:docMk/>
            <pc:sldMk cId="4269134553" sldId="315"/>
            <ac:spMk id="3" creationId="{CF5A12DD-CA64-B612-1690-3852056DC90D}"/>
          </ac:spMkLst>
        </pc:spChg>
      </pc:sldChg>
      <pc:sldChg chg="del">
        <pc:chgData name="Patrick Lane" userId="bb30a173-9bbd-4def-a1c4-5d4ff6659558" providerId="ADAL" clId="{1ED02265-7ECA-42F7-9865-865A20AAFC30}" dt="2024-12-10T19:55:46.434" v="570" actId="2696"/>
        <pc:sldMkLst>
          <pc:docMk/>
          <pc:sldMk cId="2041225298" sldId="318"/>
        </pc:sldMkLst>
      </pc:sldChg>
      <pc:sldChg chg="del">
        <pc:chgData name="Patrick Lane" userId="bb30a173-9bbd-4def-a1c4-5d4ff6659558" providerId="ADAL" clId="{1ED02265-7ECA-42F7-9865-865A20AAFC30}" dt="2024-12-10T17:41:37.119" v="96" actId="2696"/>
        <pc:sldMkLst>
          <pc:docMk/>
          <pc:sldMk cId="1532288366" sldId="321"/>
        </pc:sldMkLst>
      </pc:sldChg>
      <pc:sldChg chg="addSp modSp mod">
        <pc:chgData name="Patrick Lane" userId="bb30a173-9bbd-4def-a1c4-5d4ff6659558" providerId="ADAL" clId="{1ED02265-7ECA-42F7-9865-865A20AAFC30}" dt="2024-12-11T03:12:08.061" v="1221" actId="1076"/>
        <pc:sldMkLst>
          <pc:docMk/>
          <pc:sldMk cId="2539870721" sldId="324"/>
        </pc:sldMkLst>
        <pc:spChg chg="mod">
          <ac:chgData name="Patrick Lane" userId="bb30a173-9bbd-4def-a1c4-5d4ff6659558" providerId="ADAL" clId="{1ED02265-7ECA-42F7-9865-865A20AAFC30}" dt="2024-12-11T03:12:08.061" v="1221" actId="1076"/>
          <ac:spMkLst>
            <pc:docMk/>
            <pc:sldMk cId="2539870721" sldId="324"/>
            <ac:spMk id="2" creationId="{F486FB35-9E47-3679-6FA1-4A4600E0223F}"/>
          </ac:spMkLst>
        </pc:spChg>
        <pc:picChg chg="add mod">
          <ac:chgData name="Patrick Lane" userId="bb30a173-9bbd-4def-a1c4-5d4ff6659558" providerId="ADAL" clId="{1ED02265-7ECA-42F7-9865-865A20AAFC30}" dt="2024-12-11T03:12:00.910" v="1220" actId="1076"/>
          <ac:picMkLst>
            <pc:docMk/>
            <pc:sldMk cId="2539870721" sldId="324"/>
            <ac:picMk id="4" creationId="{2D13AE5E-9C3E-AA4D-F3B7-63C22452C837}"/>
          </ac:picMkLst>
        </pc:picChg>
        <pc:picChg chg="add mod">
          <ac:chgData name="Patrick Lane" userId="bb30a173-9bbd-4def-a1c4-5d4ff6659558" providerId="ADAL" clId="{1ED02265-7ECA-42F7-9865-865A20AAFC30}" dt="2024-12-11T03:12:00.910" v="1220" actId="1076"/>
          <ac:picMkLst>
            <pc:docMk/>
            <pc:sldMk cId="2539870721" sldId="324"/>
            <ac:picMk id="5" creationId="{E0FEDA7B-7882-7CE0-9F5C-CA4C6777E919}"/>
          </ac:picMkLst>
        </pc:picChg>
      </pc:sldChg>
      <pc:sldChg chg="addSp delSp modSp mod">
        <pc:chgData name="Patrick Lane" userId="bb30a173-9bbd-4def-a1c4-5d4ff6659558" providerId="ADAL" clId="{1ED02265-7ECA-42F7-9865-865A20AAFC30}" dt="2024-12-10T19:59:12.561" v="578" actId="1076"/>
        <pc:sldMkLst>
          <pc:docMk/>
          <pc:sldMk cId="676695441" sldId="325"/>
        </pc:sldMkLst>
        <pc:picChg chg="add mod">
          <ac:chgData name="Patrick Lane" userId="bb30a173-9bbd-4def-a1c4-5d4ff6659558" providerId="ADAL" clId="{1ED02265-7ECA-42F7-9865-865A20AAFC30}" dt="2024-12-10T19:59:12.561" v="578" actId="1076"/>
          <ac:picMkLst>
            <pc:docMk/>
            <pc:sldMk cId="676695441" sldId="325"/>
            <ac:picMk id="3" creationId="{366DCFB3-D570-3C27-BE04-FB0BB00DFF0C}"/>
          </ac:picMkLst>
        </pc:picChg>
        <pc:picChg chg="del">
          <ac:chgData name="Patrick Lane" userId="bb30a173-9bbd-4def-a1c4-5d4ff6659558" providerId="ADAL" clId="{1ED02265-7ECA-42F7-9865-865A20AAFC30}" dt="2024-12-10T19:57:43.493" v="574" actId="478"/>
          <ac:picMkLst>
            <pc:docMk/>
            <pc:sldMk cId="676695441" sldId="325"/>
            <ac:picMk id="5" creationId="{E84ECFFC-2273-9FD8-4F43-E840EF76F729}"/>
          </ac:picMkLst>
        </pc:picChg>
      </pc:sldChg>
      <pc:sldChg chg="del">
        <pc:chgData name="Patrick Lane" userId="bb30a173-9bbd-4def-a1c4-5d4ff6659558" providerId="ADAL" clId="{1ED02265-7ECA-42F7-9865-865A20AAFC30}" dt="2024-12-10T19:56:32.805" v="573" actId="2696"/>
        <pc:sldMkLst>
          <pc:docMk/>
          <pc:sldMk cId="1097131175" sldId="329"/>
        </pc:sldMkLst>
      </pc:sldChg>
      <pc:sldChg chg="addSp delSp modSp mod">
        <pc:chgData name="Patrick Lane" userId="bb30a173-9bbd-4def-a1c4-5d4ff6659558" providerId="ADAL" clId="{1ED02265-7ECA-42F7-9865-865A20AAFC30}" dt="2024-12-11T16:16:49.082" v="1223" actId="1076"/>
        <pc:sldMkLst>
          <pc:docMk/>
          <pc:sldMk cId="3299991608" sldId="330"/>
        </pc:sldMkLst>
        <pc:spChg chg="add del mod">
          <ac:chgData name="Patrick Lane" userId="bb30a173-9bbd-4def-a1c4-5d4ff6659558" providerId="ADAL" clId="{1ED02265-7ECA-42F7-9865-865A20AAFC30}" dt="2024-12-10T17:53:55.083" v="435" actId="478"/>
          <ac:spMkLst>
            <pc:docMk/>
            <pc:sldMk cId="3299991608" sldId="330"/>
            <ac:spMk id="5" creationId="{2F1AACE3-7B70-346A-A98A-35EEC80632D8}"/>
          </ac:spMkLst>
        </pc:spChg>
        <pc:spChg chg="add del mod">
          <ac:chgData name="Patrick Lane" userId="bb30a173-9bbd-4def-a1c4-5d4ff6659558" providerId="ADAL" clId="{1ED02265-7ECA-42F7-9865-865A20AAFC30}" dt="2024-12-10T17:55:16.048" v="436" actId="478"/>
          <ac:spMkLst>
            <pc:docMk/>
            <pc:sldMk cId="3299991608" sldId="330"/>
            <ac:spMk id="6" creationId="{F06CE291-6E89-6EA3-4A2B-1BF3C4591559}"/>
          </ac:spMkLst>
        </pc:spChg>
        <pc:spChg chg="add mod topLvl">
          <ac:chgData name="Patrick Lane" userId="bb30a173-9bbd-4def-a1c4-5d4ff6659558" providerId="ADAL" clId="{1ED02265-7ECA-42F7-9865-865A20AAFC30}" dt="2024-12-11T16:16:49.082" v="1223" actId="1076"/>
          <ac:spMkLst>
            <pc:docMk/>
            <pc:sldMk cId="3299991608" sldId="330"/>
            <ac:spMk id="8" creationId="{9306CACE-139A-8C29-93E7-AC7888CF2D7E}"/>
          </ac:spMkLst>
        </pc:spChg>
        <pc:grpChg chg="add del mod">
          <ac:chgData name="Patrick Lane" userId="bb30a173-9bbd-4def-a1c4-5d4ff6659558" providerId="ADAL" clId="{1ED02265-7ECA-42F7-9865-865A20AAFC30}" dt="2024-12-10T17:57:03.366" v="463" actId="165"/>
          <ac:grpSpMkLst>
            <pc:docMk/>
            <pc:sldMk cId="3299991608" sldId="330"/>
            <ac:grpSpMk id="10" creationId="{56E05498-2A5C-5424-6866-5211B6B68406}"/>
          </ac:grpSpMkLst>
        </pc:grpChg>
        <pc:grpChg chg="add mod">
          <ac:chgData name="Patrick Lane" userId="bb30a173-9bbd-4def-a1c4-5d4ff6659558" providerId="ADAL" clId="{1ED02265-7ECA-42F7-9865-865A20AAFC30}" dt="2024-12-10T17:57:14.071" v="491" actId="1037"/>
          <ac:grpSpMkLst>
            <pc:docMk/>
            <pc:sldMk cId="3299991608" sldId="330"/>
            <ac:grpSpMk id="11" creationId="{693D4923-1B64-F851-DF24-A277BEFC8A36}"/>
          </ac:grpSpMkLst>
        </pc:grpChg>
        <pc:picChg chg="del">
          <ac:chgData name="Patrick Lane" userId="bb30a173-9bbd-4def-a1c4-5d4ff6659558" providerId="ADAL" clId="{1ED02265-7ECA-42F7-9865-865A20AAFC30}" dt="2024-12-10T17:52:01.603" v="398" actId="478"/>
          <ac:picMkLst>
            <pc:docMk/>
            <pc:sldMk cId="3299991608" sldId="330"/>
            <ac:picMk id="4" creationId="{AA882B7C-1B2B-4C1E-26FF-B0F408A022B5}"/>
          </ac:picMkLst>
        </pc:picChg>
        <pc:picChg chg="add mod topLvl">
          <ac:chgData name="Patrick Lane" userId="bb30a173-9bbd-4def-a1c4-5d4ff6659558" providerId="ADAL" clId="{1ED02265-7ECA-42F7-9865-865A20AAFC30}" dt="2024-12-10T17:57:08.079" v="464" actId="164"/>
          <ac:picMkLst>
            <pc:docMk/>
            <pc:sldMk cId="3299991608" sldId="330"/>
            <ac:picMk id="7" creationId="{A650170C-A1A9-4F16-43D3-2A9EAB6F84B2}"/>
          </ac:picMkLst>
        </pc:picChg>
      </pc:sldChg>
      <pc:sldChg chg="modSp new mod">
        <pc:chgData name="Patrick Lane" userId="bb30a173-9bbd-4def-a1c4-5d4ff6659558" providerId="ADAL" clId="{1ED02265-7ECA-42F7-9865-865A20AAFC30}" dt="2024-12-10T17:39:24.729" v="19" actId="20577"/>
        <pc:sldMkLst>
          <pc:docMk/>
          <pc:sldMk cId="439794959" sldId="333"/>
        </pc:sldMkLst>
        <pc:spChg chg="mod">
          <ac:chgData name="Patrick Lane" userId="bb30a173-9bbd-4def-a1c4-5d4ff6659558" providerId="ADAL" clId="{1ED02265-7ECA-42F7-9865-865A20AAFC30}" dt="2024-12-10T17:39:24.729" v="19" actId="20577"/>
          <ac:spMkLst>
            <pc:docMk/>
            <pc:sldMk cId="439794959" sldId="333"/>
            <ac:spMk id="2" creationId="{B6A5B18B-948D-FC50-BF05-621ABA88F34B}"/>
          </ac:spMkLst>
        </pc:spChg>
      </pc:sldChg>
      <pc:sldChg chg="modSp new mod">
        <pc:chgData name="Patrick Lane" userId="bb30a173-9bbd-4def-a1c4-5d4ff6659558" providerId="ADAL" clId="{1ED02265-7ECA-42F7-9865-865A20AAFC30}" dt="2024-12-10T17:40:15.442" v="67" actId="20577"/>
        <pc:sldMkLst>
          <pc:docMk/>
          <pc:sldMk cId="801479418" sldId="334"/>
        </pc:sldMkLst>
        <pc:spChg chg="mod">
          <ac:chgData name="Patrick Lane" userId="bb30a173-9bbd-4def-a1c4-5d4ff6659558" providerId="ADAL" clId="{1ED02265-7ECA-42F7-9865-865A20AAFC30}" dt="2024-12-10T17:40:15.442" v="67" actId="20577"/>
          <ac:spMkLst>
            <pc:docMk/>
            <pc:sldMk cId="801479418" sldId="334"/>
            <ac:spMk id="2" creationId="{49BC44A0-767C-C3A6-DAB2-8973392C68CD}"/>
          </ac:spMkLst>
        </pc:spChg>
      </pc:sldChg>
      <pc:sldChg chg="modSp new mod ord">
        <pc:chgData name="Patrick Lane" userId="bb30a173-9bbd-4def-a1c4-5d4ff6659558" providerId="ADAL" clId="{1ED02265-7ECA-42F7-9865-865A20AAFC30}" dt="2024-12-10T20:00:23.225" v="580" actId="1076"/>
        <pc:sldMkLst>
          <pc:docMk/>
          <pc:sldMk cId="850626321" sldId="335"/>
        </pc:sldMkLst>
        <pc:spChg chg="mod">
          <ac:chgData name="Patrick Lane" userId="bb30a173-9bbd-4def-a1c4-5d4ff6659558" providerId="ADAL" clId="{1ED02265-7ECA-42F7-9865-865A20AAFC30}" dt="2024-12-10T20:00:23.225" v="580" actId="1076"/>
          <ac:spMkLst>
            <pc:docMk/>
            <pc:sldMk cId="850626321" sldId="335"/>
            <ac:spMk id="2" creationId="{777EEE53-46C0-4D9C-A106-0E46F241692F}"/>
          </ac:spMkLst>
        </pc:spChg>
      </pc:sldChg>
      <pc:sldChg chg="addSp delSp modSp new mod">
        <pc:chgData name="Patrick Lane" userId="bb30a173-9bbd-4def-a1c4-5d4ff6659558" providerId="ADAL" clId="{1ED02265-7ECA-42F7-9865-865A20AAFC30}" dt="2024-12-11T19:14:12.192" v="1756" actId="1076"/>
        <pc:sldMkLst>
          <pc:docMk/>
          <pc:sldMk cId="700395554" sldId="336"/>
        </pc:sldMkLst>
        <pc:spChg chg="mod">
          <ac:chgData name="Patrick Lane" userId="bb30a173-9bbd-4def-a1c4-5d4ff6659558" providerId="ADAL" clId="{1ED02265-7ECA-42F7-9865-865A20AAFC30}" dt="2024-12-10T21:58:36.690" v="760" actId="20577"/>
          <ac:spMkLst>
            <pc:docMk/>
            <pc:sldMk cId="700395554" sldId="336"/>
            <ac:spMk id="2" creationId="{3F7FF25A-2B60-EE51-02F6-B6F6416D36D1}"/>
          </ac:spMkLst>
        </pc:spChg>
        <pc:spChg chg="del">
          <ac:chgData name="Patrick Lane" userId="bb30a173-9bbd-4def-a1c4-5d4ff6659558" providerId="ADAL" clId="{1ED02265-7ECA-42F7-9865-865A20AAFC30}" dt="2024-12-10T21:44:52.532" v="606" actId="478"/>
          <ac:spMkLst>
            <pc:docMk/>
            <pc:sldMk cId="700395554" sldId="336"/>
            <ac:spMk id="3" creationId="{F0D931F1-68DC-E96D-D775-EE2DB9A84219}"/>
          </ac:spMkLst>
        </pc:spChg>
        <pc:picChg chg="add mod">
          <ac:chgData name="Patrick Lane" userId="bb30a173-9bbd-4def-a1c4-5d4ff6659558" providerId="ADAL" clId="{1ED02265-7ECA-42F7-9865-865A20AAFC30}" dt="2024-12-11T19:14:12.192" v="1756" actId="1076"/>
          <ac:picMkLst>
            <pc:docMk/>
            <pc:sldMk cId="700395554" sldId="336"/>
            <ac:picMk id="4" creationId="{0A4BAA8C-B51F-D616-0B16-7A8E6BF19D15}"/>
          </ac:picMkLst>
        </pc:picChg>
        <pc:picChg chg="add mod">
          <ac:chgData name="Patrick Lane" userId="bb30a173-9bbd-4def-a1c4-5d4ff6659558" providerId="ADAL" clId="{1ED02265-7ECA-42F7-9865-865A20AAFC30}" dt="2024-12-10T21:44:56.262" v="608" actId="1076"/>
          <ac:picMkLst>
            <pc:docMk/>
            <pc:sldMk cId="700395554" sldId="336"/>
            <ac:picMk id="5" creationId="{2AF9FF2E-B160-CF20-C4F0-EFCB3CB4BC62}"/>
          </ac:picMkLst>
        </pc:picChg>
        <pc:picChg chg="add mod">
          <ac:chgData name="Patrick Lane" userId="bb30a173-9bbd-4def-a1c4-5d4ff6659558" providerId="ADAL" clId="{1ED02265-7ECA-42F7-9865-865A20AAFC30}" dt="2024-12-10T21:45:53.976" v="611" actId="14100"/>
          <ac:picMkLst>
            <pc:docMk/>
            <pc:sldMk cId="700395554" sldId="336"/>
            <ac:picMk id="7" creationId="{DD31D51B-04A3-A482-B97A-3262AE5DE7B3}"/>
          </ac:picMkLst>
        </pc:picChg>
        <pc:picChg chg="add del mod">
          <ac:chgData name="Patrick Lane" userId="bb30a173-9bbd-4def-a1c4-5d4ff6659558" providerId="ADAL" clId="{1ED02265-7ECA-42F7-9865-865A20AAFC30}" dt="2024-12-10T21:53:52.328" v="618" actId="478"/>
          <ac:picMkLst>
            <pc:docMk/>
            <pc:sldMk cId="700395554" sldId="336"/>
            <ac:picMk id="9" creationId="{AA739579-D118-489F-2B46-BA68C9B0AFF9}"/>
          </ac:picMkLst>
        </pc:picChg>
        <pc:picChg chg="add mod">
          <ac:chgData name="Patrick Lane" userId="bb30a173-9bbd-4def-a1c4-5d4ff6659558" providerId="ADAL" clId="{1ED02265-7ECA-42F7-9865-865A20AAFC30}" dt="2024-12-10T21:58:45.698" v="762" actId="1076"/>
          <ac:picMkLst>
            <pc:docMk/>
            <pc:sldMk cId="700395554" sldId="336"/>
            <ac:picMk id="11" creationId="{FB5F0987-E081-C44C-990A-77C668E8031E}"/>
          </ac:picMkLst>
        </pc:picChg>
        <pc:picChg chg="add del mod">
          <ac:chgData name="Patrick Lane" userId="bb30a173-9bbd-4def-a1c4-5d4ff6659558" providerId="ADAL" clId="{1ED02265-7ECA-42F7-9865-865A20AAFC30}" dt="2024-12-10T21:58:42.762" v="761" actId="21"/>
          <ac:picMkLst>
            <pc:docMk/>
            <pc:sldMk cId="700395554" sldId="336"/>
            <ac:picMk id="13" creationId="{03A1AD34-1A65-4D22-338C-3AD996B1CD33}"/>
          </ac:picMkLst>
        </pc:picChg>
      </pc:sldChg>
      <pc:sldChg chg="modSp new mod">
        <pc:chgData name="Patrick Lane" userId="bb30a173-9bbd-4def-a1c4-5d4ff6659558" providerId="ADAL" clId="{1ED02265-7ECA-42F7-9865-865A20AAFC30}" dt="2024-12-10T17:42:33.803" v="211" actId="20577"/>
        <pc:sldMkLst>
          <pc:docMk/>
          <pc:sldMk cId="3455526366" sldId="337"/>
        </pc:sldMkLst>
        <pc:spChg chg="mod">
          <ac:chgData name="Patrick Lane" userId="bb30a173-9bbd-4def-a1c4-5d4ff6659558" providerId="ADAL" clId="{1ED02265-7ECA-42F7-9865-865A20AAFC30}" dt="2024-12-10T17:42:33.803" v="211" actId="20577"/>
          <ac:spMkLst>
            <pc:docMk/>
            <pc:sldMk cId="3455526366" sldId="337"/>
            <ac:spMk id="2" creationId="{CF07A135-CAB5-E5A8-09A0-93A0842A2C8B}"/>
          </ac:spMkLst>
        </pc:spChg>
      </pc:sldChg>
      <pc:sldChg chg="modSp new mod">
        <pc:chgData name="Patrick Lane" userId="bb30a173-9bbd-4def-a1c4-5d4ff6659558" providerId="ADAL" clId="{1ED02265-7ECA-42F7-9865-865A20AAFC30}" dt="2024-12-10T17:45:06.407" v="361" actId="20577"/>
        <pc:sldMkLst>
          <pc:docMk/>
          <pc:sldMk cId="1010374633" sldId="338"/>
        </pc:sldMkLst>
        <pc:spChg chg="mod">
          <ac:chgData name="Patrick Lane" userId="bb30a173-9bbd-4def-a1c4-5d4ff6659558" providerId="ADAL" clId="{1ED02265-7ECA-42F7-9865-865A20AAFC30}" dt="2024-12-10T17:45:06.407" v="361" actId="20577"/>
          <ac:spMkLst>
            <pc:docMk/>
            <pc:sldMk cId="1010374633" sldId="338"/>
            <ac:spMk id="2" creationId="{48DABA1B-6FE3-591A-A10D-D8412F27EBB0}"/>
          </ac:spMkLst>
        </pc:spChg>
      </pc:sldChg>
      <pc:sldChg chg="modSp add mod">
        <pc:chgData name="Patrick Lane" userId="bb30a173-9bbd-4def-a1c4-5d4ff6659558" providerId="ADAL" clId="{1ED02265-7ECA-42F7-9865-865A20AAFC30}" dt="2024-12-10T18:13:11.938" v="569" actId="20577"/>
        <pc:sldMkLst>
          <pc:docMk/>
          <pc:sldMk cId="288286580" sldId="339"/>
        </pc:sldMkLst>
        <pc:spChg chg="mod">
          <ac:chgData name="Patrick Lane" userId="bb30a173-9bbd-4def-a1c4-5d4ff6659558" providerId="ADAL" clId="{1ED02265-7ECA-42F7-9865-865A20AAFC30}" dt="2024-12-10T18:13:11.938" v="569" actId="20577"/>
          <ac:spMkLst>
            <pc:docMk/>
            <pc:sldMk cId="288286580" sldId="339"/>
            <ac:spMk id="2" creationId="{AD5D19CB-CEA1-98CF-5F43-F06AF1A0AA02}"/>
          </ac:spMkLst>
        </pc:spChg>
      </pc:sldChg>
      <pc:sldChg chg="modSp mod">
        <pc:chgData name="Patrick Lane" userId="bb30a173-9bbd-4def-a1c4-5d4ff6659558" providerId="ADAL" clId="{1ED02265-7ECA-42F7-9865-865A20AAFC30}" dt="2024-12-11T00:09:47.482" v="1215" actId="1076"/>
        <pc:sldMkLst>
          <pc:docMk/>
          <pc:sldMk cId="870489974" sldId="340"/>
        </pc:sldMkLst>
        <pc:picChg chg="mod">
          <ac:chgData name="Patrick Lane" userId="bb30a173-9bbd-4def-a1c4-5d4ff6659558" providerId="ADAL" clId="{1ED02265-7ECA-42F7-9865-865A20AAFC30}" dt="2024-12-11T00:09:47.482" v="1215" actId="1076"/>
          <ac:picMkLst>
            <pc:docMk/>
            <pc:sldMk cId="870489974" sldId="340"/>
            <ac:picMk id="4" creationId="{9A7E6B50-680F-781C-51C2-1BE0FBD39740}"/>
          </ac:picMkLst>
        </pc:picChg>
      </pc:sldChg>
      <pc:sldChg chg="modSp mod">
        <pc:chgData name="Patrick Lane" userId="bb30a173-9bbd-4def-a1c4-5d4ff6659558" providerId="ADAL" clId="{1ED02265-7ECA-42F7-9865-865A20AAFC30}" dt="2024-12-11T00:09:25.011" v="1212" actId="1076"/>
        <pc:sldMkLst>
          <pc:docMk/>
          <pc:sldMk cId="1419681603" sldId="342"/>
        </pc:sldMkLst>
        <pc:spChg chg="mod">
          <ac:chgData name="Patrick Lane" userId="bb30a173-9bbd-4def-a1c4-5d4ff6659558" providerId="ADAL" clId="{1ED02265-7ECA-42F7-9865-865A20AAFC30}" dt="2024-12-11T00:09:25.011" v="1212" actId="1076"/>
          <ac:spMkLst>
            <pc:docMk/>
            <pc:sldMk cId="1419681603" sldId="342"/>
            <ac:spMk id="4" creationId="{43EB21FE-FBBB-EB6C-CE04-A535394EB9AC}"/>
          </ac:spMkLst>
        </pc:spChg>
      </pc:sldChg>
      <pc:sldChg chg="modSp mod">
        <pc:chgData name="Patrick Lane" userId="bb30a173-9bbd-4def-a1c4-5d4ff6659558" providerId="ADAL" clId="{1ED02265-7ECA-42F7-9865-865A20AAFC30}" dt="2024-12-11T00:09:34.150" v="1213" actId="1076"/>
        <pc:sldMkLst>
          <pc:docMk/>
          <pc:sldMk cId="2281119386" sldId="343"/>
        </pc:sldMkLst>
        <pc:spChg chg="mod">
          <ac:chgData name="Patrick Lane" userId="bb30a173-9bbd-4def-a1c4-5d4ff6659558" providerId="ADAL" clId="{1ED02265-7ECA-42F7-9865-865A20AAFC30}" dt="2024-12-11T00:09:34.150" v="1213" actId="1076"/>
          <ac:spMkLst>
            <pc:docMk/>
            <pc:sldMk cId="2281119386" sldId="343"/>
            <ac:spMk id="3" creationId="{17BEFBF6-83BF-7DA5-B5B1-DC3C3CE430BA}"/>
          </ac:spMkLst>
        </pc:spChg>
      </pc:sldChg>
      <pc:sldChg chg="addSp delSp modSp new mod ord">
        <pc:chgData name="Patrick Lane" userId="bb30a173-9bbd-4def-a1c4-5d4ff6659558" providerId="ADAL" clId="{1ED02265-7ECA-42F7-9865-865A20AAFC30}" dt="2024-12-10T22:03:03.866" v="819" actId="14100"/>
        <pc:sldMkLst>
          <pc:docMk/>
          <pc:sldMk cId="2717897534" sldId="346"/>
        </pc:sldMkLst>
        <pc:spChg chg="mod">
          <ac:chgData name="Patrick Lane" userId="bb30a173-9bbd-4def-a1c4-5d4ff6659558" providerId="ADAL" clId="{1ED02265-7ECA-42F7-9865-865A20AAFC30}" dt="2024-12-10T21:59:06.822" v="805" actId="20577"/>
          <ac:spMkLst>
            <pc:docMk/>
            <pc:sldMk cId="2717897534" sldId="346"/>
            <ac:spMk id="2" creationId="{98E24390-189B-1497-4225-AE7A072A0D16}"/>
          </ac:spMkLst>
        </pc:spChg>
        <pc:spChg chg="del mod">
          <ac:chgData name="Patrick Lane" userId="bb30a173-9bbd-4def-a1c4-5d4ff6659558" providerId="ADAL" clId="{1ED02265-7ECA-42F7-9865-865A20AAFC30}" dt="2024-12-10T21:57:08.266" v="744" actId="478"/>
          <ac:spMkLst>
            <pc:docMk/>
            <pc:sldMk cId="2717897534" sldId="346"/>
            <ac:spMk id="3" creationId="{DF5E5E91-17DE-B5BE-199C-73DA0B192319}"/>
          </ac:spMkLst>
        </pc:spChg>
        <pc:picChg chg="add del mod">
          <ac:chgData name="Patrick Lane" userId="bb30a173-9bbd-4def-a1c4-5d4ff6659558" providerId="ADAL" clId="{1ED02265-7ECA-42F7-9865-865A20AAFC30}" dt="2024-12-10T21:58:24.153" v="748" actId="478"/>
          <ac:picMkLst>
            <pc:docMk/>
            <pc:sldMk cId="2717897534" sldId="346"/>
            <ac:picMk id="5" creationId="{1CC98B9A-228F-F209-4CCD-D32FF4E8568D}"/>
          </ac:picMkLst>
        </pc:picChg>
        <pc:picChg chg="add mod">
          <ac:chgData name="Patrick Lane" userId="bb30a173-9bbd-4def-a1c4-5d4ff6659558" providerId="ADAL" clId="{1ED02265-7ECA-42F7-9865-865A20AAFC30}" dt="2024-12-10T22:01:07.375" v="816" actId="1076"/>
          <ac:picMkLst>
            <pc:docMk/>
            <pc:sldMk cId="2717897534" sldId="346"/>
            <ac:picMk id="7" creationId="{FDE05CF0-9641-62C2-1249-3F3C52D14C4A}"/>
          </ac:picMkLst>
        </pc:picChg>
        <pc:picChg chg="add mod">
          <ac:chgData name="Patrick Lane" userId="bb30a173-9bbd-4def-a1c4-5d4ff6659558" providerId="ADAL" clId="{1ED02265-7ECA-42F7-9865-865A20AAFC30}" dt="2024-12-10T22:01:02.060" v="814" actId="1076"/>
          <ac:picMkLst>
            <pc:docMk/>
            <pc:sldMk cId="2717897534" sldId="346"/>
            <ac:picMk id="9" creationId="{D32CFB2A-C318-92C0-2749-330F3B429EAF}"/>
          </ac:picMkLst>
        </pc:picChg>
        <pc:picChg chg="add mod">
          <ac:chgData name="Patrick Lane" userId="bb30a173-9bbd-4def-a1c4-5d4ff6659558" providerId="ADAL" clId="{1ED02265-7ECA-42F7-9865-865A20AAFC30}" dt="2024-12-10T22:03:03.866" v="819" actId="14100"/>
          <ac:picMkLst>
            <pc:docMk/>
            <pc:sldMk cId="2717897534" sldId="346"/>
            <ac:picMk id="11" creationId="{97F98D46-6452-AD80-B642-579192F04859}"/>
          </ac:picMkLst>
        </pc:picChg>
      </pc:sldChg>
      <pc:sldChg chg="addSp delSp modSp new mod">
        <pc:chgData name="Patrick Lane" userId="bb30a173-9bbd-4def-a1c4-5d4ff6659558" providerId="ADAL" clId="{1ED02265-7ECA-42F7-9865-865A20AAFC30}" dt="2024-12-11T19:14:05.261" v="1754" actId="21"/>
        <pc:sldMkLst>
          <pc:docMk/>
          <pc:sldMk cId="2949060093" sldId="347"/>
        </pc:sldMkLst>
        <pc:spChg chg="mod">
          <ac:chgData name="Patrick Lane" userId="bb30a173-9bbd-4def-a1c4-5d4ff6659558" providerId="ADAL" clId="{1ED02265-7ECA-42F7-9865-865A20AAFC30}" dt="2024-12-10T21:59:01.911" v="795" actId="20577"/>
          <ac:spMkLst>
            <pc:docMk/>
            <pc:sldMk cId="2949060093" sldId="347"/>
            <ac:spMk id="2" creationId="{0A2166DB-7567-FEEB-E0E8-FD1ABE204504}"/>
          </ac:spMkLst>
        </pc:spChg>
        <pc:spChg chg="del">
          <ac:chgData name="Patrick Lane" userId="bb30a173-9bbd-4def-a1c4-5d4ff6659558" providerId="ADAL" clId="{1ED02265-7ECA-42F7-9865-865A20AAFC30}" dt="2024-12-10T21:59:12.360" v="806" actId="478"/>
          <ac:spMkLst>
            <pc:docMk/>
            <pc:sldMk cId="2949060093" sldId="347"/>
            <ac:spMk id="3" creationId="{ACAF99AD-EBF1-D8DF-8BBB-7A4C8CF84FE1}"/>
          </ac:spMkLst>
        </pc:spChg>
        <pc:picChg chg="add del mod">
          <ac:chgData name="Patrick Lane" userId="bb30a173-9bbd-4def-a1c4-5d4ff6659558" providerId="ADAL" clId="{1ED02265-7ECA-42F7-9865-865A20AAFC30}" dt="2024-12-11T19:14:05.261" v="1754" actId="21"/>
          <ac:picMkLst>
            <pc:docMk/>
            <pc:sldMk cId="2949060093" sldId="347"/>
            <ac:picMk id="4" creationId="{0A4BAA8C-B51F-D616-0B16-7A8E6BF19D15}"/>
          </ac:picMkLst>
        </pc:picChg>
        <pc:picChg chg="add mod">
          <ac:chgData name="Patrick Lane" userId="bb30a173-9bbd-4def-a1c4-5d4ff6659558" providerId="ADAL" clId="{1ED02265-7ECA-42F7-9865-865A20AAFC30}" dt="2024-12-11T19:10:19.863" v="1751" actId="1076"/>
          <ac:picMkLst>
            <pc:docMk/>
            <pc:sldMk cId="2949060093" sldId="347"/>
            <ac:picMk id="5" creationId="{DFD72A4C-8C34-E547-2809-7BAE6156B58C}"/>
          </ac:picMkLst>
        </pc:picChg>
        <pc:picChg chg="add mod">
          <ac:chgData name="Patrick Lane" userId="bb30a173-9bbd-4def-a1c4-5d4ff6659558" providerId="ADAL" clId="{1ED02265-7ECA-42F7-9865-865A20AAFC30}" dt="2024-12-10T22:04:47.263" v="823" actId="14100"/>
          <ac:picMkLst>
            <pc:docMk/>
            <pc:sldMk cId="2949060093" sldId="347"/>
            <ac:picMk id="7" creationId="{80CD2D97-93FE-1CA6-7C5E-2778D22F8940}"/>
          </ac:picMkLst>
        </pc:picChg>
        <pc:picChg chg="add mod">
          <ac:chgData name="Patrick Lane" userId="bb30a173-9bbd-4def-a1c4-5d4ff6659558" providerId="ADAL" clId="{1ED02265-7ECA-42F7-9865-865A20AAFC30}" dt="2024-12-11T19:10:20.944" v="1752" actId="1076"/>
          <ac:picMkLst>
            <pc:docMk/>
            <pc:sldMk cId="2949060093" sldId="347"/>
            <ac:picMk id="13" creationId="{03A1AD34-1A65-4D22-338C-3AD996B1CD33}"/>
          </ac:picMkLst>
        </pc:picChg>
      </pc:sldChg>
      <pc:sldChg chg="addSp delSp modSp add del mod">
        <pc:chgData name="Patrick Lane" userId="bb30a173-9bbd-4def-a1c4-5d4ff6659558" providerId="ADAL" clId="{1ED02265-7ECA-42F7-9865-865A20AAFC30}" dt="2024-12-11T19:10:24.860" v="1753" actId="2696"/>
        <pc:sldMkLst>
          <pc:docMk/>
          <pc:sldMk cId="1023602005" sldId="348"/>
        </pc:sldMkLst>
        <pc:picChg chg="add del mod">
          <ac:chgData name="Patrick Lane" userId="bb30a173-9bbd-4def-a1c4-5d4ff6659558" providerId="ADAL" clId="{1ED02265-7ECA-42F7-9865-865A20AAFC30}" dt="2024-12-11T19:10:10.129" v="1747" actId="21"/>
          <ac:picMkLst>
            <pc:docMk/>
            <pc:sldMk cId="1023602005" sldId="348"/>
            <ac:picMk id="4" creationId="{0A4BAA8C-B51F-D616-0B16-7A8E6BF19D15}"/>
          </ac:picMkLst>
        </pc:picChg>
        <pc:picChg chg="del">
          <ac:chgData name="Patrick Lane" userId="bb30a173-9bbd-4def-a1c4-5d4ff6659558" providerId="ADAL" clId="{1ED02265-7ECA-42F7-9865-865A20AAFC30}" dt="2024-12-10T22:05:38.930" v="825" actId="478"/>
          <ac:picMkLst>
            <pc:docMk/>
            <pc:sldMk cId="1023602005" sldId="348"/>
            <ac:picMk id="5" creationId="{844292BD-6D31-B49D-E784-D263E051E83C}"/>
          </ac:picMkLst>
        </pc:picChg>
        <pc:picChg chg="del">
          <ac:chgData name="Patrick Lane" userId="bb30a173-9bbd-4def-a1c4-5d4ff6659558" providerId="ADAL" clId="{1ED02265-7ECA-42F7-9865-865A20AAFC30}" dt="2024-12-10T22:05:43.185" v="826" actId="478"/>
          <ac:picMkLst>
            <pc:docMk/>
            <pc:sldMk cId="1023602005" sldId="348"/>
            <ac:picMk id="7" creationId="{2A167B19-42DC-4F60-EC96-73E259080113}"/>
          </ac:picMkLst>
        </pc:picChg>
        <pc:picChg chg="del">
          <ac:chgData name="Patrick Lane" userId="bb30a173-9bbd-4def-a1c4-5d4ff6659558" providerId="ADAL" clId="{1ED02265-7ECA-42F7-9865-865A20AAFC30}" dt="2024-12-10T22:05:45.888" v="827" actId="478"/>
          <ac:picMkLst>
            <pc:docMk/>
            <pc:sldMk cId="1023602005" sldId="348"/>
            <ac:picMk id="11" creationId="{7DBF82F4-66E4-413E-6C0D-9B4AFDF8F93D}"/>
          </ac:picMkLst>
        </pc:picChg>
      </pc:sldChg>
      <pc:sldChg chg="modSp new mod">
        <pc:chgData name="Patrick Lane" userId="bb30a173-9bbd-4def-a1c4-5d4ff6659558" providerId="ADAL" clId="{1ED02265-7ECA-42F7-9865-865A20AAFC30}" dt="2024-12-10T23:59:37.410" v="1202" actId="122"/>
        <pc:sldMkLst>
          <pc:docMk/>
          <pc:sldMk cId="2572639097" sldId="349"/>
        </pc:sldMkLst>
        <pc:spChg chg="mod">
          <ac:chgData name="Patrick Lane" userId="bb30a173-9bbd-4def-a1c4-5d4ff6659558" providerId="ADAL" clId="{1ED02265-7ECA-42F7-9865-865A20AAFC30}" dt="2024-12-10T23:57:24.257" v="907" actId="20577"/>
          <ac:spMkLst>
            <pc:docMk/>
            <pc:sldMk cId="2572639097" sldId="349"/>
            <ac:spMk id="2" creationId="{73146EA4-8AF0-C737-C288-4BD1BAB7E976}"/>
          </ac:spMkLst>
        </pc:spChg>
        <pc:spChg chg="mod">
          <ac:chgData name="Patrick Lane" userId="bb30a173-9bbd-4def-a1c4-5d4ff6659558" providerId="ADAL" clId="{1ED02265-7ECA-42F7-9865-865A20AAFC30}" dt="2024-12-10T23:59:37.410" v="1202" actId="122"/>
          <ac:spMkLst>
            <pc:docMk/>
            <pc:sldMk cId="2572639097" sldId="349"/>
            <ac:spMk id="3" creationId="{1656C152-C206-A2A9-D0CC-2E0A88EEAB8A}"/>
          </ac:spMkLst>
        </pc:spChg>
      </pc:sldChg>
      <pc:sldChg chg="modSp new mod ord">
        <pc:chgData name="Patrick Lane" userId="bb30a173-9bbd-4def-a1c4-5d4ff6659558" providerId="ADAL" clId="{1ED02265-7ECA-42F7-9865-865A20AAFC30}" dt="2024-12-11T18:53:11.079" v="1746"/>
        <pc:sldMkLst>
          <pc:docMk/>
          <pc:sldMk cId="3840391068" sldId="350"/>
        </pc:sldMkLst>
        <pc:spChg chg="mod">
          <ac:chgData name="Patrick Lane" userId="bb30a173-9bbd-4def-a1c4-5d4ff6659558" providerId="ADAL" clId="{1ED02265-7ECA-42F7-9865-865A20AAFC30}" dt="2024-12-11T18:39:56.112" v="1688" actId="20577"/>
          <ac:spMkLst>
            <pc:docMk/>
            <pc:sldMk cId="3840391068" sldId="350"/>
            <ac:spMk id="2" creationId="{B56D1803-A116-57E2-D83B-E538180CEBE2}"/>
          </ac:spMkLst>
        </pc:spChg>
        <pc:spChg chg="mod">
          <ac:chgData name="Patrick Lane" userId="bb30a173-9bbd-4def-a1c4-5d4ff6659558" providerId="ADAL" clId="{1ED02265-7ECA-42F7-9865-865A20AAFC30}" dt="2024-12-11T18:40:44.904" v="1744" actId="20577"/>
          <ac:spMkLst>
            <pc:docMk/>
            <pc:sldMk cId="3840391068" sldId="350"/>
            <ac:spMk id="3" creationId="{2A80E81D-C4BF-BBBE-75A4-4EB05CDB4709}"/>
          </ac:spMkLst>
        </pc:spChg>
      </pc:sldChg>
      <pc:sldChg chg="modSp new mod">
        <pc:chgData name="Patrick Lane" userId="bb30a173-9bbd-4def-a1c4-5d4ff6659558" providerId="ADAL" clId="{1ED02265-7ECA-42F7-9865-865A20AAFC30}" dt="2024-12-11T19:21:39.716" v="2063" actId="20577"/>
        <pc:sldMkLst>
          <pc:docMk/>
          <pc:sldMk cId="1665295470" sldId="351"/>
        </pc:sldMkLst>
        <pc:spChg chg="mod">
          <ac:chgData name="Patrick Lane" userId="bb30a173-9bbd-4def-a1c4-5d4ff6659558" providerId="ADAL" clId="{1ED02265-7ECA-42F7-9865-865A20AAFC30}" dt="2024-12-11T19:19:14.352" v="1772" actId="5793"/>
          <ac:spMkLst>
            <pc:docMk/>
            <pc:sldMk cId="1665295470" sldId="351"/>
            <ac:spMk id="2" creationId="{A1D7A606-CF91-60EE-0697-32372EDB1712}"/>
          </ac:spMkLst>
        </pc:spChg>
        <pc:spChg chg="mod">
          <ac:chgData name="Patrick Lane" userId="bb30a173-9bbd-4def-a1c4-5d4ff6659558" providerId="ADAL" clId="{1ED02265-7ECA-42F7-9865-865A20AAFC30}" dt="2024-12-11T19:21:39.716" v="2063" actId="20577"/>
          <ac:spMkLst>
            <pc:docMk/>
            <pc:sldMk cId="1665295470" sldId="351"/>
            <ac:spMk id="3" creationId="{4B6C88DE-582D-88E2-29B1-64623DF5B3F4}"/>
          </ac:spMkLst>
        </pc:spChg>
      </pc:sldChg>
      <pc:sldMasterChg chg="modSp modSldLayout">
        <pc:chgData name="Patrick Lane" userId="bb30a173-9bbd-4def-a1c4-5d4ff6659558" providerId="ADAL" clId="{1ED02265-7ECA-42F7-9865-865A20AAFC30}" dt="2024-12-11T00:08:50.416" v="1211" actId="1076"/>
        <pc:sldMasterMkLst>
          <pc:docMk/>
          <pc:sldMasterMk cId="152340698" sldId="2147483648"/>
        </pc:sldMasterMkLst>
        <pc:sldLayoutChg chg="modSp">
          <pc:chgData name="Patrick Lane" userId="bb30a173-9bbd-4def-a1c4-5d4ff6659558" providerId="ADAL" clId="{1ED02265-7ECA-42F7-9865-865A20AAFC30}" dt="2024-12-11T00:00:30.240" v="1203" actId="735"/>
          <pc:sldLayoutMkLst>
            <pc:docMk/>
            <pc:sldMasterMk cId="152340698" sldId="2147483648"/>
            <pc:sldLayoutMk cId="523552804" sldId="2147483649"/>
          </pc:sldLayoutMkLst>
        </pc:sldLayoutChg>
        <pc:sldLayoutChg chg="modSp mod">
          <pc:chgData name="Patrick Lane" userId="bb30a173-9bbd-4def-a1c4-5d4ff6659558" providerId="ADAL" clId="{1ED02265-7ECA-42F7-9865-865A20AAFC30}" dt="2024-12-11T00:08:37.327" v="1209" actId="1076"/>
          <pc:sldLayoutMkLst>
            <pc:docMk/>
            <pc:sldMasterMk cId="152340698" sldId="2147483648"/>
            <pc:sldLayoutMk cId="4156505837" sldId="2147483650"/>
          </pc:sldLayoutMkLst>
          <pc:spChg chg="mod">
            <ac:chgData name="Patrick Lane" userId="bb30a173-9bbd-4def-a1c4-5d4ff6659558" providerId="ADAL" clId="{1ED02265-7ECA-42F7-9865-865A20AAFC30}" dt="2024-12-11T00:08:37.327" v="1209" actId="1076"/>
            <ac:spMkLst>
              <pc:docMk/>
              <pc:sldMasterMk cId="152340698" sldId="2147483648"/>
              <pc:sldLayoutMk cId="4156505837" sldId="2147483650"/>
              <ac:spMk id="6" creationId="{62D793A9-4111-A757-836F-E97450DBD255}"/>
            </ac:spMkLst>
          </pc:spChg>
        </pc:sldLayoutChg>
        <pc:sldLayoutChg chg="modSp mod">
          <pc:chgData name="Patrick Lane" userId="bb30a173-9bbd-4def-a1c4-5d4ff6659558" providerId="ADAL" clId="{1ED02265-7ECA-42F7-9865-865A20AAFC30}" dt="2024-12-11T00:08:50.416" v="1211" actId="1076"/>
          <pc:sldLayoutMkLst>
            <pc:docMk/>
            <pc:sldMasterMk cId="152340698" sldId="2147483648"/>
            <pc:sldLayoutMk cId="3301243743" sldId="2147483656"/>
          </pc:sldLayoutMkLst>
          <pc:spChg chg="mod">
            <ac:chgData name="Patrick Lane" userId="bb30a173-9bbd-4def-a1c4-5d4ff6659558" providerId="ADAL" clId="{1ED02265-7ECA-42F7-9865-865A20AAFC30}" dt="2024-12-11T00:08:50.416" v="1211" actId="1076"/>
            <ac:spMkLst>
              <pc:docMk/>
              <pc:sldMasterMk cId="152340698" sldId="2147483648"/>
              <pc:sldLayoutMk cId="3301243743" sldId="2147483656"/>
              <ac:spMk id="7" creationId="{5E8A31E6-0A45-9EE6-9CD2-A4D86BFC53C3}"/>
            </ac:spMkLst>
          </pc:spChg>
        </pc:sldLayoutChg>
        <pc:sldLayoutChg chg="modSp mod">
          <pc:chgData name="Patrick Lane" userId="bb30a173-9bbd-4def-a1c4-5d4ff6659558" providerId="ADAL" clId="{1ED02265-7ECA-42F7-9865-865A20AAFC30}" dt="2024-12-11T00:08:24.123" v="1207" actId="1076"/>
          <pc:sldLayoutMkLst>
            <pc:docMk/>
            <pc:sldMasterMk cId="152340698" sldId="2147483648"/>
            <pc:sldLayoutMk cId="2007940743" sldId="2147483661"/>
          </pc:sldLayoutMkLst>
          <pc:spChg chg="mod">
            <ac:chgData name="Patrick Lane" userId="bb30a173-9bbd-4def-a1c4-5d4ff6659558" providerId="ADAL" clId="{1ED02265-7ECA-42F7-9865-865A20AAFC30}" dt="2024-12-11T00:08:24.123" v="1207" actId="1076"/>
            <ac:spMkLst>
              <pc:docMk/>
              <pc:sldMasterMk cId="152340698" sldId="2147483648"/>
              <pc:sldLayoutMk cId="2007940743" sldId="2147483661"/>
              <ac:spMk id="5" creationId="{7DFB2ABD-7659-5DF8-2C59-7622AE809C25}"/>
            </ac:spMkLst>
          </pc:spChg>
        </pc:sldLayoutChg>
      </pc:sldMasterChg>
    </pc:docChg>
  </pc:docChgLst>
  <pc:docChgLst>
    <pc:chgData name="Melanie Sidwell" userId="S::msidwell@wiche.edu::74a7acc9-a1b1-4aec-9228-f98b49f0697a" providerId="AD" clId="Web-{2ACECF9A-0FC8-5D11-5CAD-23C50353F61B}"/>
    <pc:docChg chg="modSld">
      <pc:chgData name="Melanie Sidwell" userId="S::msidwell@wiche.edu::74a7acc9-a1b1-4aec-9228-f98b49f0697a" providerId="AD" clId="Web-{2ACECF9A-0FC8-5D11-5CAD-23C50353F61B}" dt="2024-12-10T17:40:12.982" v="45" actId="20577"/>
      <pc:docMkLst>
        <pc:docMk/>
      </pc:docMkLst>
      <pc:sldChg chg="modSp">
        <pc:chgData name="Melanie Sidwell" userId="S::msidwell@wiche.edu::74a7acc9-a1b1-4aec-9228-f98b49f0697a" providerId="AD" clId="Web-{2ACECF9A-0FC8-5D11-5CAD-23C50353F61B}" dt="2024-12-10T17:40:12.982" v="45" actId="20577"/>
        <pc:sldMkLst>
          <pc:docMk/>
          <pc:sldMk cId="3124591060" sldId="262"/>
        </pc:sldMkLst>
        <pc:spChg chg="mod">
          <ac:chgData name="Melanie Sidwell" userId="S::msidwell@wiche.edu::74a7acc9-a1b1-4aec-9228-f98b49f0697a" providerId="AD" clId="Web-{2ACECF9A-0FC8-5D11-5CAD-23C50353F61B}" dt="2024-12-10T17:40:12.982" v="45" actId="20577"/>
          <ac:spMkLst>
            <pc:docMk/>
            <pc:sldMk cId="3124591060" sldId="262"/>
            <ac:spMk id="4" creationId="{F1822752-8862-A07C-FF80-F2DA10024110}"/>
          </ac:spMkLst>
        </pc:spChg>
      </pc:sldChg>
      <pc:sldChg chg="modSp">
        <pc:chgData name="Melanie Sidwell" userId="S::msidwell@wiche.edu::74a7acc9-a1b1-4aec-9228-f98b49f0697a" providerId="AD" clId="Web-{2ACECF9A-0FC8-5D11-5CAD-23C50353F61B}" dt="2024-12-10T17:39:36.200" v="37" actId="20577"/>
        <pc:sldMkLst>
          <pc:docMk/>
          <pc:sldMk cId="1694854278" sldId="269"/>
        </pc:sldMkLst>
        <pc:spChg chg="mod">
          <ac:chgData name="Melanie Sidwell" userId="S::msidwell@wiche.edu::74a7acc9-a1b1-4aec-9228-f98b49f0697a" providerId="AD" clId="Web-{2ACECF9A-0FC8-5D11-5CAD-23C50353F61B}" dt="2024-12-10T17:39:36.200" v="37" actId="20577"/>
          <ac:spMkLst>
            <pc:docMk/>
            <pc:sldMk cId="1694854278" sldId="269"/>
            <ac:spMk id="2" creationId="{C635F9EA-5D5E-6BB0-1F03-5BD0F99A7FAC}"/>
          </ac:spMkLst>
        </pc:spChg>
      </pc:sldChg>
      <pc:sldChg chg="modSp">
        <pc:chgData name="Melanie Sidwell" userId="S::msidwell@wiche.edu::74a7acc9-a1b1-4aec-9228-f98b49f0697a" providerId="AD" clId="Web-{2ACECF9A-0FC8-5D11-5CAD-23C50353F61B}" dt="2024-12-10T17:39:23.325" v="26" actId="20577"/>
        <pc:sldMkLst>
          <pc:docMk/>
          <pc:sldMk cId="987436730" sldId="294"/>
        </pc:sldMkLst>
        <pc:spChg chg="mod">
          <ac:chgData name="Melanie Sidwell" userId="S::msidwell@wiche.edu::74a7acc9-a1b1-4aec-9228-f98b49f0697a" providerId="AD" clId="Web-{2ACECF9A-0FC8-5D11-5CAD-23C50353F61B}" dt="2024-12-10T17:39:23.325" v="26" actId="20577"/>
          <ac:spMkLst>
            <pc:docMk/>
            <pc:sldMk cId="987436730" sldId="294"/>
            <ac:spMk id="2" creationId="{9FFFC137-06AC-9084-B9F4-C034B8C09EE7}"/>
          </ac:spMkLst>
        </pc:spChg>
      </pc:sldChg>
      <pc:sldChg chg="modSp">
        <pc:chgData name="Melanie Sidwell" userId="S::msidwell@wiche.edu::74a7acc9-a1b1-4aec-9228-f98b49f0697a" providerId="AD" clId="Web-{2ACECF9A-0FC8-5D11-5CAD-23C50353F61B}" dt="2024-12-10T17:38:18.355" v="19" actId="20577"/>
        <pc:sldMkLst>
          <pc:docMk/>
          <pc:sldMk cId="1532288366" sldId="321"/>
        </pc:sldMkLst>
        <pc:spChg chg="mod">
          <ac:chgData name="Melanie Sidwell" userId="S::msidwell@wiche.edu::74a7acc9-a1b1-4aec-9228-f98b49f0697a" providerId="AD" clId="Web-{2ACECF9A-0FC8-5D11-5CAD-23C50353F61B}" dt="2024-12-10T17:38:18.355" v="19" actId="20577"/>
          <ac:spMkLst>
            <pc:docMk/>
            <pc:sldMk cId="1532288366" sldId="321"/>
            <ac:spMk id="3" creationId="{A944F4E7-94C2-B53F-60AF-90F47D02498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CA35E29-326F-2E40-BE6A-E9A4044905B7}" type="datetimeFigureOut">
              <a:rPr lang="en-US" smtClean="0"/>
              <a:t>12/11/2024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486D92F3-4710-994D-A77E-DEC2D8879A6B}" type="slidenum">
              <a:rPr lang="en-US" smtClean="0"/>
              <a:t>‹#›</a:t>
            </a:fld>
            <a:endParaRPr lang="en-US"/>
          </a:p>
        </p:txBody>
      </p:sp>
    </p:spTree>
    <p:extLst>
      <p:ext uri="{BB962C8B-B14F-4D97-AF65-F5344CB8AC3E}">
        <p14:creationId xmlns:p14="http://schemas.microsoft.com/office/powerpoint/2010/main" val="8988987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6D92F3-4710-994D-A77E-DEC2D8879A6B}" type="slidenum">
              <a:rPr lang="en-US" smtClean="0"/>
              <a:t>1</a:t>
            </a:fld>
            <a:endParaRPr lang="en-US"/>
          </a:p>
        </p:txBody>
      </p:sp>
    </p:spTree>
    <p:extLst>
      <p:ext uri="{BB962C8B-B14F-4D97-AF65-F5344CB8AC3E}">
        <p14:creationId xmlns:p14="http://schemas.microsoft.com/office/powerpoint/2010/main" val="27313930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6D92F3-4710-994D-A77E-DEC2D8879A6B}" type="slidenum">
              <a:rPr lang="en-US" smtClean="0"/>
              <a:t>11</a:t>
            </a:fld>
            <a:endParaRPr lang="en-US"/>
          </a:p>
        </p:txBody>
      </p:sp>
    </p:spTree>
    <p:extLst>
      <p:ext uri="{BB962C8B-B14F-4D97-AF65-F5344CB8AC3E}">
        <p14:creationId xmlns:p14="http://schemas.microsoft.com/office/powerpoint/2010/main" val="34911714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NCES four-year adjust cohort graduation rate https://nces.ed.gov/programs/digest/d23/tables/dt23_219.46.asp</a:t>
            </a:r>
          </a:p>
        </p:txBody>
      </p:sp>
      <p:sp>
        <p:nvSpPr>
          <p:cNvPr id="4" name="Slide Number Placeholder 3"/>
          <p:cNvSpPr>
            <a:spLocks noGrp="1"/>
          </p:cNvSpPr>
          <p:nvPr>
            <p:ph type="sldNum" sz="quarter" idx="5"/>
          </p:nvPr>
        </p:nvSpPr>
        <p:spPr/>
        <p:txBody>
          <a:bodyPr/>
          <a:lstStyle/>
          <a:p>
            <a:fld id="{EF072405-40CF-4202-8ECA-94151F828879}" type="slidenum">
              <a:rPr lang="en-US" smtClean="0"/>
              <a:t>12</a:t>
            </a:fld>
            <a:endParaRPr lang="en-US" dirty="0"/>
          </a:p>
        </p:txBody>
      </p:sp>
    </p:spTree>
    <p:extLst>
      <p:ext uri="{BB962C8B-B14F-4D97-AF65-F5344CB8AC3E}">
        <p14:creationId xmlns:p14="http://schemas.microsoft.com/office/powerpoint/2010/main" val="10669706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Number of births and graduates 18 years later Births 1991 -2023 &amp; graduates </a:t>
            </a:r>
          </a:p>
        </p:txBody>
      </p:sp>
      <p:sp>
        <p:nvSpPr>
          <p:cNvPr id="4" name="Slide Number Placeholder 3"/>
          <p:cNvSpPr>
            <a:spLocks noGrp="1"/>
          </p:cNvSpPr>
          <p:nvPr>
            <p:ph type="sldNum" sz="quarter" idx="5"/>
          </p:nvPr>
        </p:nvSpPr>
        <p:spPr/>
        <p:txBody>
          <a:bodyPr/>
          <a:lstStyle/>
          <a:p>
            <a:fld id="{EF072405-40CF-4202-8ECA-94151F828879}" type="slidenum">
              <a:rPr lang="en-US" smtClean="0"/>
              <a:t>13</a:t>
            </a:fld>
            <a:endParaRPr lang="en-US" dirty="0"/>
          </a:p>
        </p:txBody>
      </p:sp>
    </p:spTree>
    <p:extLst>
      <p:ext uri="{BB962C8B-B14F-4D97-AF65-F5344CB8AC3E}">
        <p14:creationId xmlns:p14="http://schemas.microsoft.com/office/powerpoint/2010/main" val="15922175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key finding of the report looks at underlying data for public high school graduates by race and ethnicity. Although the number of high school graduates in projected to decline – the number of multiracial and Hispanic high school graduates is projected to increase over the course of the projections. At the same time, all other populations by race and ethnicity are projected to decrease between 2023 and 2041. </a:t>
            </a:r>
          </a:p>
          <a:p>
            <a:endParaRPr lang="en-US" dirty="0"/>
          </a:p>
          <a:p>
            <a:r>
              <a:rPr lang="en-US" dirty="0"/>
              <a:t>These underlying demographic shifts are not new and have been a key trend from each Knocking report since the inclusion of race and ethnicity detail in 1998. </a:t>
            </a:r>
          </a:p>
          <a:p>
            <a:endParaRPr lang="en-US" dirty="0"/>
          </a:p>
          <a:p>
            <a:r>
              <a:rPr lang="en-US" dirty="0"/>
              <a:t>Before I dig into a little bit more detail – something to note is that data for high school graduates by race and ethnicity is limited to </a:t>
            </a:r>
            <a:r>
              <a:rPr lang="en-US" b="1" dirty="0"/>
              <a:t>public high school graduates only</a:t>
            </a:r>
            <a:r>
              <a:rPr lang="en-US" b="0" dirty="0"/>
              <a:t> and WICHE uses the federal definition of the race and ethnicity categories – meaning that Hispanic graduates will include all high school graduates of Hispanic origin regardless of their race or races. Multiracial or two or more races will include all graduates of non-Hispanic origin that are of more than one race. And all other categories are by definition – non-Hispanic single race. </a:t>
            </a:r>
            <a:endParaRPr lang="en-US" dirty="0"/>
          </a:p>
        </p:txBody>
      </p:sp>
      <p:sp>
        <p:nvSpPr>
          <p:cNvPr id="4" name="Slide Number Placeholder 3"/>
          <p:cNvSpPr>
            <a:spLocks noGrp="1"/>
          </p:cNvSpPr>
          <p:nvPr>
            <p:ph type="sldNum" sz="quarter" idx="5"/>
          </p:nvPr>
        </p:nvSpPr>
        <p:spPr/>
        <p:txBody>
          <a:bodyPr/>
          <a:lstStyle/>
          <a:p>
            <a:fld id="{486D92F3-4710-994D-A77E-DEC2D8879A6B}" type="slidenum">
              <a:rPr lang="en-US" smtClean="0"/>
              <a:t>14</a:t>
            </a:fld>
            <a:endParaRPr lang="en-US"/>
          </a:p>
        </p:txBody>
      </p:sp>
    </p:spTree>
    <p:extLst>
      <p:ext uri="{BB962C8B-B14F-4D97-AF65-F5344CB8AC3E}">
        <p14:creationId xmlns:p14="http://schemas.microsoft.com/office/powerpoint/2010/main" val="12980055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D704E4-F973-3259-35C3-D5B15DBC34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F03B1D-234D-491A-ABC3-B769A07B81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070C9F-7898-F10F-2489-B2A31382119C}"/>
              </a:ext>
            </a:extLst>
          </p:cNvPr>
          <p:cNvSpPr>
            <a:spLocks noGrp="1"/>
          </p:cNvSpPr>
          <p:nvPr>
            <p:ph type="body" idx="1"/>
          </p:nvPr>
        </p:nvSpPr>
        <p:spPr/>
        <p:txBody>
          <a:bodyPr/>
          <a:lstStyle/>
          <a:p>
            <a:r>
              <a:rPr lang="en-US"/>
              <a:t>US High School Graduates 2023 to 2041</a:t>
            </a:r>
          </a:p>
          <a:p>
            <a:endParaRPr lang="en-US" dirty="0"/>
          </a:p>
          <a:p>
            <a:r>
              <a:rPr lang="en-US" dirty="0"/>
              <a:t>This chart displays the U.S. high school graduates by race and ethnicity </a:t>
            </a:r>
          </a:p>
          <a:p>
            <a:pPr marL="171450" indent="-171450">
              <a:buFont typeface="Arial" panose="020B0604020202020204" pitchFamily="34" charset="0"/>
              <a:buChar char="•"/>
            </a:pPr>
            <a:r>
              <a:rPr lang="en-US" dirty="0"/>
              <a:t>White public high school graduates – which is the blue are on the bottom of the chart. Were about 1.6 million in numbers in the class of 2023. This is about 47% of public graduating classes in 2023. Over the course of the projections the number of high school graduates is expected to decline to about 1.2 million graduates – which will be about 39% of public graduates in 2041.</a:t>
            </a:r>
          </a:p>
          <a:p>
            <a:pPr marL="171450" indent="-171450">
              <a:buFont typeface="Arial" panose="020B0604020202020204" pitchFamily="34" charset="0"/>
              <a:buChar char="•"/>
            </a:pPr>
            <a:r>
              <a:rPr lang="en-US" dirty="0"/>
              <a:t>Hispanic public high school graduates – the next largest population nationally is displayed in green. In 2023 there were about 944 thousand Hispanic high school graduates. Over the course of the projections Hispanic high school graduates are expected to increase to 1.1 million public graduates, which is expected to be about 36% of the total in 2041.</a:t>
            </a:r>
          </a:p>
          <a:p>
            <a:pPr marL="171450" indent="-171450">
              <a:buFont typeface="Arial" panose="020B0604020202020204" pitchFamily="34" charset="0"/>
              <a:buChar char="•"/>
            </a:pPr>
            <a:r>
              <a:rPr lang="en-US" dirty="0"/>
              <a:t>Black public high school graduates are expected to decline by over 100,000 from around 480,000 to 373,000 between 2023 and 2041.</a:t>
            </a:r>
          </a:p>
          <a:p>
            <a:pPr marL="171450" indent="-171450">
              <a:buFont typeface="Arial" panose="020B0604020202020204" pitchFamily="34" charset="0"/>
              <a:buChar char="•"/>
            </a:pPr>
            <a:r>
              <a:rPr lang="en-US" dirty="0"/>
              <a:t>Asian and Native Hawaiian and Other Pacific Islander high school graduates are expected to decrease from nearly 218,000 to about 197,000. </a:t>
            </a:r>
          </a:p>
          <a:p>
            <a:pPr marL="171450" indent="-171450">
              <a:buFont typeface="Arial" panose="020B0604020202020204" pitchFamily="34" charset="0"/>
              <a:buChar char="•"/>
            </a:pPr>
            <a:r>
              <a:rPr lang="en-US" dirty="0"/>
              <a:t>As state previously the number of multiracial public high school graduates is expected to increase over the course of the projections from about 127,000 to just over 214,000, which means that the multiracial population is projected to be the fourth largest population of public graduates in 2041 and about 7% of the total.</a:t>
            </a:r>
          </a:p>
          <a:p>
            <a:pPr marL="171450" indent="-171450">
              <a:buFont typeface="Arial" panose="020B0604020202020204" pitchFamily="34" charset="0"/>
              <a:buChar char="•"/>
            </a:pPr>
            <a:r>
              <a:rPr lang="en-US" dirty="0"/>
              <a:t>The number of American Indian/Alaska Native high school graduates are projected to decrease from nearly 30,000 in 2023 to just under 18,000 in 2041. </a:t>
            </a:r>
          </a:p>
          <a:p>
            <a:pPr marL="171450" indent="-1714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110A0C4D-C078-09AA-B624-0843C26E835F}"/>
              </a:ext>
            </a:extLst>
          </p:cNvPr>
          <p:cNvSpPr>
            <a:spLocks noGrp="1"/>
          </p:cNvSpPr>
          <p:nvPr>
            <p:ph type="sldNum" sz="quarter" idx="5"/>
          </p:nvPr>
        </p:nvSpPr>
        <p:spPr/>
        <p:txBody>
          <a:bodyPr/>
          <a:lstStyle/>
          <a:p>
            <a:fld id="{EF072405-40CF-4202-8ECA-94151F828879}" type="slidenum">
              <a:rPr lang="en-US" smtClean="0"/>
              <a:t>15</a:t>
            </a:fld>
            <a:endParaRPr lang="en-US"/>
          </a:p>
        </p:txBody>
      </p:sp>
    </p:spTree>
    <p:extLst>
      <p:ext uri="{BB962C8B-B14F-4D97-AF65-F5344CB8AC3E}">
        <p14:creationId xmlns:p14="http://schemas.microsoft.com/office/powerpoint/2010/main" val="22278597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 High school graduates projected percent change. </a:t>
            </a:r>
          </a:p>
          <a:p>
            <a:endParaRPr lang="en-US" dirty="0"/>
          </a:p>
          <a:p>
            <a:r>
              <a:rPr lang="en-US" dirty="0"/>
              <a:t>This chart highlights the variation in trends by student population from </a:t>
            </a:r>
            <a:r>
              <a:rPr lang="en-US"/>
              <a:t>the class of 2023.</a:t>
            </a:r>
          </a:p>
          <a:p>
            <a:endParaRPr lang="en-US"/>
          </a:p>
          <a:p>
            <a:pPr marL="171450" indent="-171450">
              <a:buFont typeface="Arial" panose="020B0604020202020204" pitchFamily="34" charset="0"/>
              <a:buChar char="•"/>
            </a:pPr>
            <a:r>
              <a:rPr lang="en-US" dirty="0"/>
              <a:t>As </a:t>
            </a:r>
            <a:r>
              <a:rPr lang="en-US"/>
              <a:t>stated already – graduates </a:t>
            </a:r>
            <a:r>
              <a:rPr lang="en-US" dirty="0"/>
              <a:t>of two or more races or multiracial </a:t>
            </a:r>
            <a:r>
              <a:rPr lang="en-US"/>
              <a:t>graduates are </a:t>
            </a:r>
            <a:r>
              <a:rPr lang="en-US" dirty="0"/>
              <a:t>projected to increase </a:t>
            </a:r>
            <a:r>
              <a:rPr lang="en-US"/>
              <a:t>by </a:t>
            </a:r>
            <a:r>
              <a:rPr lang="en-US" dirty="0"/>
              <a:t>about 68% over the course </a:t>
            </a:r>
            <a:r>
              <a:rPr lang="en-US"/>
              <a:t>of the projections </a:t>
            </a:r>
            <a:r>
              <a:rPr lang="en-US" dirty="0"/>
              <a:t>and Hispanic </a:t>
            </a:r>
            <a:r>
              <a:rPr lang="en-US"/>
              <a:t>high school </a:t>
            </a:r>
            <a:r>
              <a:rPr lang="en-US" dirty="0"/>
              <a:t>graduates are projected to increase by 16%. </a:t>
            </a:r>
            <a:r>
              <a:rPr lang="en-US"/>
              <a:t>Two things to </a:t>
            </a:r>
            <a:r>
              <a:rPr lang="en-US" dirty="0"/>
              <a:t>note about these increases – </a:t>
            </a:r>
            <a:r>
              <a:rPr lang="en-US"/>
              <a:t>when looking at the </a:t>
            </a:r>
            <a:r>
              <a:rPr lang="en-US" dirty="0"/>
              <a:t>births in the </a:t>
            </a:r>
            <a:r>
              <a:rPr lang="en-US"/>
              <a:t>years between 2016 and 2022 </a:t>
            </a:r>
            <a:r>
              <a:rPr lang="en-US" dirty="0"/>
              <a:t>– the number </a:t>
            </a:r>
            <a:r>
              <a:rPr lang="en-US"/>
              <a:t>of multiracial </a:t>
            </a:r>
            <a:r>
              <a:rPr lang="en-US" dirty="0"/>
              <a:t>and Hispanic babies born were </a:t>
            </a:r>
            <a:r>
              <a:rPr lang="en-US"/>
              <a:t>the </a:t>
            </a:r>
            <a:r>
              <a:rPr lang="en-US" dirty="0"/>
              <a:t>only populations </a:t>
            </a:r>
            <a:r>
              <a:rPr lang="en-US"/>
              <a:t>to increase. </a:t>
            </a:r>
            <a:r>
              <a:rPr lang="en-US" dirty="0"/>
              <a:t>And as Pat </a:t>
            </a:r>
            <a:r>
              <a:rPr lang="en-US"/>
              <a:t>showed </a:t>
            </a:r>
            <a:r>
              <a:rPr lang="en-US" dirty="0"/>
              <a:t>earlier – the number of </a:t>
            </a:r>
            <a:r>
              <a:rPr lang="en-US"/>
              <a:t>babies born is </a:t>
            </a:r>
            <a:r>
              <a:rPr lang="en-US" dirty="0"/>
              <a:t>recent </a:t>
            </a:r>
            <a:r>
              <a:rPr lang="en-US"/>
              <a:t>years drives </a:t>
            </a:r>
            <a:r>
              <a:rPr lang="en-US" dirty="0"/>
              <a:t>these trends into </a:t>
            </a:r>
            <a:r>
              <a:rPr lang="en-US"/>
              <a:t>the future. </a:t>
            </a:r>
            <a:r>
              <a:rPr lang="en-US" dirty="0"/>
              <a:t>Additionally, as a result </a:t>
            </a:r>
            <a:r>
              <a:rPr lang="en-US"/>
              <a:t>of increasing </a:t>
            </a:r>
            <a:r>
              <a:rPr lang="en-US" dirty="0"/>
              <a:t>births in </a:t>
            </a:r>
            <a:r>
              <a:rPr lang="en-US"/>
              <a:t>recent years, </a:t>
            </a:r>
            <a:r>
              <a:rPr lang="en-US" dirty="0"/>
              <a:t>when comparing to the last edition </a:t>
            </a:r>
            <a:r>
              <a:rPr lang="en-US"/>
              <a:t>of Knocking </a:t>
            </a:r>
            <a:r>
              <a:rPr lang="en-US" dirty="0"/>
              <a:t>– Hispanic and two or more races </a:t>
            </a:r>
            <a:r>
              <a:rPr lang="en-US"/>
              <a:t>were the</a:t>
            </a:r>
            <a:r>
              <a:rPr lang="en-US" dirty="0"/>
              <a:t> only populations </a:t>
            </a:r>
            <a:r>
              <a:rPr lang="en-US"/>
              <a:t>to </a:t>
            </a:r>
            <a:r>
              <a:rPr lang="en-US" dirty="0"/>
              <a:t>have more </a:t>
            </a:r>
            <a:r>
              <a:rPr lang="en-US"/>
              <a:t>projected graduates </a:t>
            </a:r>
            <a:r>
              <a:rPr lang="en-US" dirty="0"/>
              <a:t>in this edition </a:t>
            </a:r>
            <a:r>
              <a:rPr lang="en-US"/>
              <a:t>compared to the 2020 edition</a:t>
            </a:r>
          </a:p>
          <a:p>
            <a:pPr marL="171450" indent="-171450">
              <a:buFont typeface="Arial" panose="020B0604020202020204" pitchFamily="34" charset="0"/>
              <a:buChar char="•"/>
            </a:pPr>
            <a:r>
              <a:rPr lang="en-US" dirty="0"/>
              <a:t>Asian and </a:t>
            </a:r>
            <a:r>
              <a:rPr lang="en-US"/>
              <a:t>Native Hawaiian </a:t>
            </a:r>
            <a:r>
              <a:rPr lang="en-US" dirty="0"/>
              <a:t>and Other Pacific Islanders are projected to decrease by about 10</a:t>
            </a:r>
            <a:r>
              <a:rPr lang="en-US"/>
              <a:t>% from 2023 to </a:t>
            </a:r>
            <a:r>
              <a:rPr lang="en-US" dirty="0"/>
              <a:t>2041. A couple </a:t>
            </a:r>
            <a:r>
              <a:rPr lang="en-US"/>
              <a:t>of things to note:</a:t>
            </a:r>
          </a:p>
          <a:p>
            <a:pPr marL="628650" lvl="1" indent="-171450">
              <a:buFont typeface="Arial" panose="020B0604020202020204" pitchFamily="34" charset="0"/>
              <a:buChar char="•"/>
            </a:pPr>
            <a:r>
              <a:rPr lang="en-US" dirty="0"/>
              <a:t>Due to limitations </a:t>
            </a:r>
            <a:r>
              <a:rPr lang="en-US"/>
              <a:t>in births data we can </a:t>
            </a:r>
            <a:r>
              <a:rPr lang="en-US" dirty="0"/>
              <a:t>only report </a:t>
            </a:r>
            <a:r>
              <a:rPr lang="en-US"/>
              <a:t>separate counts of Asian</a:t>
            </a:r>
            <a:r>
              <a:rPr lang="en-US" dirty="0"/>
              <a:t> and Native Hawaiian </a:t>
            </a:r>
            <a:r>
              <a:rPr lang="en-US"/>
              <a:t>and Other Pacific Islander graduates through 2034 </a:t>
            </a:r>
            <a:r>
              <a:rPr lang="en-US" dirty="0"/>
              <a:t>– and use a combined total for the whole </a:t>
            </a:r>
            <a:r>
              <a:rPr lang="en-US"/>
              <a:t>time series.</a:t>
            </a:r>
          </a:p>
          <a:p>
            <a:pPr marL="628650" lvl="1" indent="-171450">
              <a:buFont typeface="Arial" panose="020B0604020202020204" pitchFamily="34" charset="0"/>
              <a:buChar char="•"/>
            </a:pPr>
            <a:r>
              <a:rPr lang="en-US" dirty="0"/>
              <a:t>In the 2020 edition</a:t>
            </a:r>
            <a:r>
              <a:rPr lang="en-US"/>
              <a:t>, the </a:t>
            </a:r>
            <a:r>
              <a:rPr lang="en-US" dirty="0"/>
              <a:t>number of Asian and Native Hawaiian </a:t>
            </a:r>
            <a:r>
              <a:rPr lang="en-US"/>
              <a:t>and Other Pacific Islander </a:t>
            </a:r>
            <a:r>
              <a:rPr lang="en-US" dirty="0"/>
              <a:t>graduates </a:t>
            </a:r>
            <a:r>
              <a:rPr lang="en-US"/>
              <a:t>were expected to </a:t>
            </a:r>
            <a:r>
              <a:rPr lang="en-US" dirty="0"/>
              <a:t>continue to increase in the end </a:t>
            </a:r>
            <a:r>
              <a:rPr lang="en-US"/>
              <a:t>of the projections, but between </a:t>
            </a:r>
            <a:r>
              <a:rPr lang="en-US" dirty="0"/>
              <a:t>in the past 5-6 </a:t>
            </a:r>
            <a:r>
              <a:rPr lang="en-US"/>
              <a:t>years the </a:t>
            </a:r>
            <a:r>
              <a:rPr lang="en-US" dirty="0"/>
              <a:t>declines in Asian and </a:t>
            </a:r>
            <a:r>
              <a:rPr lang="en-US"/>
              <a:t>Native Hawaiian </a:t>
            </a:r>
            <a:r>
              <a:rPr lang="en-US" dirty="0"/>
              <a:t>and other Pacific Islander graduates has been </a:t>
            </a:r>
            <a:r>
              <a:rPr lang="en-US"/>
              <a:t>much </a:t>
            </a:r>
            <a:r>
              <a:rPr lang="en-US" dirty="0"/>
              <a:t>steeper than the nation and </a:t>
            </a:r>
            <a:r>
              <a:rPr lang="en-US"/>
              <a:t>other </a:t>
            </a:r>
            <a:r>
              <a:rPr lang="en-US" dirty="0"/>
              <a:t>populations.</a:t>
            </a:r>
          </a:p>
          <a:p>
            <a:pPr marL="628650" lvl="1" indent="-171450">
              <a:buFont typeface="Arial" panose="020B0604020202020204" pitchFamily="34" charset="0"/>
              <a:buChar char="•"/>
            </a:pPr>
            <a:endParaRPr lang="en-US"/>
          </a:p>
          <a:p>
            <a:pPr marL="628650" lvl="1" indent="-171450">
              <a:buFont typeface="Arial" panose="020B0604020202020204" pitchFamily="34" charset="0"/>
              <a:buChar char="•"/>
            </a:pPr>
            <a:r>
              <a:rPr lang="en-US" dirty="0"/>
              <a:t>Black public graduates are projected to decline by about 22%</a:t>
            </a:r>
          </a:p>
          <a:p>
            <a:pPr marL="628650" lvl="1" indent="-171450">
              <a:buFont typeface="Arial" panose="020B0604020202020204" pitchFamily="34" charset="0"/>
              <a:buChar char="•"/>
            </a:pPr>
            <a:r>
              <a:rPr lang="en-US" dirty="0"/>
              <a:t>White public high </a:t>
            </a:r>
            <a:r>
              <a:rPr lang="en-US"/>
              <a:t>school </a:t>
            </a:r>
            <a:r>
              <a:rPr lang="en-US" dirty="0"/>
              <a:t>graduates are projected to decline by about 26% </a:t>
            </a:r>
          </a:p>
          <a:p>
            <a:pPr marL="628650" lvl="1" indent="-171450">
              <a:buFont typeface="Arial" panose="020B0604020202020204" pitchFamily="34" charset="0"/>
              <a:buChar char="•"/>
            </a:pPr>
            <a:r>
              <a:rPr lang="en-US"/>
              <a:t>And American Indian/Alaska Native </a:t>
            </a:r>
            <a:r>
              <a:rPr lang="en-US" dirty="0"/>
              <a:t>public high school </a:t>
            </a:r>
            <a:r>
              <a:rPr lang="en-US"/>
              <a:t>graduates are </a:t>
            </a:r>
            <a:r>
              <a:rPr lang="en-US" dirty="0"/>
              <a:t>projected to decline by 41%. </a:t>
            </a:r>
          </a:p>
          <a:p>
            <a:pPr marL="1085850" lvl="2" indent="-171450">
              <a:buFont typeface="Arial" panose="020B0604020202020204" pitchFamily="34" charset="0"/>
              <a:buChar char="•"/>
            </a:pPr>
            <a:r>
              <a:rPr lang="en-US"/>
              <a:t>A </a:t>
            </a:r>
            <a:r>
              <a:rPr lang="en-US" dirty="0"/>
              <a:t>couple of things to note about </a:t>
            </a:r>
            <a:r>
              <a:rPr lang="en-US"/>
              <a:t>the </a:t>
            </a:r>
            <a:r>
              <a:rPr lang="en-US" dirty="0"/>
              <a:t>American Indian</a:t>
            </a:r>
            <a:r>
              <a:rPr lang="en-US"/>
              <a:t>/Alaska Native </a:t>
            </a:r>
            <a:r>
              <a:rPr lang="en-US" dirty="0"/>
              <a:t>population – these </a:t>
            </a:r>
            <a:r>
              <a:rPr lang="en-US"/>
              <a:t>data only </a:t>
            </a:r>
            <a:r>
              <a:rPr lang="en-US" dirty="0"/>
              <a:t>include students enrolled in </a:t>
            </a:r>
            <a:r>
              <a:rPr lang="en-US"/>
              <a:t>public schools and</a:t>
            </a:r>
            <a:r>
              <a:rPr lang="en-US" dirty="0"/>
              <a:t> does not include the number of students enrolled </a:t>
            </a:r>
            <a:r>
              <a:rPr lang="en-US"/>
              <a:t>and graduating</a:t>
            </a:r>
            <a:r>
              <a:rPr lang="en-US" dirty="0"/>
              <a:t> </a:t>
            </a:r>
            <a:r>
              <a:rPr lang="en-US"/>
              <a:t>from Bureau of Indian Education schools</a:t>
            </a:r>
            <a:r>
              <a:rPr lang="en-US" dirty="0"/>
              <a:t>. </a:t>
            </a:r>
            <a:r>
              <a:rPr lang="en-US"/>
              <a:t> </a:t>
            </a:r>
            <a:endParaRPr lang="en-US" dirty="0"/>
          </a:p>
          <a:p>
            <a:pPr marL="1085850" lvl="2" indent="-171450">
              <a:buFont typeface="Arial" panose="020B0604020202020204" pitchFamily="34" charset="0"/>
              <a:buChar char="•"/>
            </a:pPr>
            <a:r>
              <a:rPr lang="en-US"/>
              <a:t>Additionally, we know by </a:t>
            </a:r>
            <a:r>
              <a:rPr lang="en-US" dirty="0"/>
              <a:t>looking at other data sources – such as </a:t>
            </a:r>
            <a:r>
              <a:rPr lang="en-US"/>
              <a:t>US Census data that </a:t>
            </a:r>
            <a:r>
              <a:rPr lang="en-US" dirty="0"/>
              <a:t>those who identify as </a:t>
            </a:r>
            <a:r>
              <a:rPr lang="en-US"/>
              <a:t>American </a:t>
            </a:r>
            <a:r>
              <a:rPr lang="en-US" dirty="0"/>
              <a:t>Indian</a:t>
            </a:r>
            <a:r>
              <a:rPr lang="en-US"/>
              <a:t>/Alaska Native </a:t>
            </a:r>
            <a:r>
              <a:rPr lang="en-US" dirty="0"/>
              <a:t>are more likely to be of Hispanic </a:t>
            </a:r>
            <a:r>
              <a:rPr lang="en-US"/>
              <a:t>origin or </a:t>
            </a:r>
            <a:r>
              <a:rPr lang="en-US" dirty="0"/>
              <a:t>multiracial.</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486D92F3-4710-994D-A77E-DEC2D8879A6B}" type="slidenum">
              <a:rPr lang="en-US" smtClean="0"/>
              <a:t>16</a:t>
            </a:fld>
            <a:endParaRPr lang="en-US"/>
          </a:p>
        </p:txBody>
      </p:sp>
    </p:spTree>
    <p:extLst>
      <p:ext uri="{BB962C8B-B14F-4D97-AF65-F5344CB8AC3E}">
        <p14:creationId xmlns:p14="http://schemas.microsoft.com/office/powerpoint/2010/main" val="41286089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Given </a:t>
            </a:r>
            <a:r>
              <a:rPr lang="en-US"/>
              <a:t>the </a:t>
            </a:r>
            <a:r>
              <a:rPr lang="en-US" dirty="0"/>
              <a:t>expected increase </a:t>
            </a:r>
            <a:r>
              <a:rPr lang="en-US"/>
              <a:t>in </a:t>
            </a:r>
            <a:r>
              <a:rPr lang="en-US" dirty="0"/>
              <a:t>multiracial high school graduates next 15 years – we looked </a:t>
            </a:r>
            <a:r>
              <a:rPr lang="en-US"/>
              <a:t>at census data to better understand this population. </a:t>
            </a:r>
            <a:r>
              <a:rPr lang="en-US" dirty="0"/>
              <a:t>There are two key takeaways </a:t>
            </a:r>
            <a:r>
              <a:rPr lang="en-US"/>
              <a:t>from analysis that I </a:t>
            </a:r>
            <a:r>
              <a:rPr lang="en-US" dirty="0"/>
              <a:t>think are important. </a:t>
            </a:r>
          </a:p>
          <a:p>
            <a:endParaRPr lang="en-US" dirty="0"/>
          </a:p>
          <a:p>
            <a:pPr marL="228600" indent="-228600">
              <a:buAutoNum type="arabicPeriod"/>
            </a:pPr>
            <a:r>
              <a:rPr lang="en-US" dirty="0"/>
              <a:t>First, being </a:t>
            </a:r>
            <a:r>
              <a:rPr lang="en-US"/>
              <a:t>that the </a:t>
            </a:r>
            <a:r>
              <a:rPr lang="en-US" dirty="0"/>
              <a:t>multiracial </a:t>
            </a:r>
            <a:r>
              <a:rPr lang="en-US"/>
              <a:t>population described in </a:t>
            </a:r>
            <a:r>
              <a:rPr lang="en-US" dirty="0"/>
              <a:t>our education data systems these projections </a:t>
            </a:r>
            <a:r>
              <a:rPr lang="en-US"/>
              <a:t>is </a:t>
            </a:r>
            <a:r>
              <a:rPr lang="en-US" dirty="0"/>
              <a:t>extremely diverse within itself. </a:t>
            </a:r>
          </a:p>
          <a:p>
            <a:pPr marL="228600" indent="-228600">
              <a:buAutoNum type="arabicPeriod"/>
            </a:pPr>
            <a:r>
              <a:rPr lang="en-US" dirty="0"/>
              <a:t>Additionally, among the </a:t>
            </a:r>
            <a:r>
              <a:rPr lang="en-US"/>
              <a:t>other racial groups – American </a:t>
            </a:r>
            <a:r>
              <a:rPr lang="en-US" dirty="0"/>
              <a:t>Indian/Alaska Native, White, Asian</a:t>
            </a:r>
            <a:r>
              <a:rPr lang="en-US"/>
              <a:t>, Black , and</a:t>
            </a:r>
            <a:r>
              <a:rPr lang="en-US" dirty="0"/>
              <a:t> Native Hawaiian and </a:t>
            </a:r>
            <a:r>
              <a:rPr lang="en-US"/>
              <a:t>Other Pacific Islander </a:t>
            </a:r>
            <a:r>
              <a:rPr lang="en-US" dirty="0"/>
              <a:t>– described in </a:t>
            </a:r>
            <a:r>
              <a:rPr lang="en-US"/>
              <a:t>this report </a:t>
            </a:r>
            <a:r>
              <a:rPr lang="en-US" dirty="0"/>
              <a:t>there are certain populations that are more impacted </a:t>
            </a:r>
            <a:r>
              <a:rPr lang="en-US"/>
              <a:t>by the </a:t>
            </a:r>
            <a:r>
              <a:rPr lang="en-US" dirty="0"/>
              <a:t>narrowly defined race and ethnicity categories. </a:t>
            </a:r>
          </a:p>
          <a:p>
            <a:pPr marL="685800" lvl="1" indent="-228600">
              <a:buAutoNum type="arabicPeriod"/>
            </a:pPr>
            <a:r>
              <a:rPr lang="en-US" dirty="0"/>
              <a:t>For example – if you look at the AI/AN </a:t>
            </a:r>
            <a:r>
              <a:rPr lang="en-US"/>
              <a:t>bar </a:t>
            </a:r>
            <a:r>
              <a:rPr lang="en-US" dirty="0"/>
              <a:t>on this chart – which is going to include all those </a:t>
            </a:r>
            <a:r>
              <a:rPr lang="en-US"/>
              <a:t>who identify as AI/AN </a:t>
            </a:r>
            <a:r>
              <a:rPr lang="en-US" dirty="0"/>
              <a:t>– regardless </a:t>
            </a:r>
            <a:r>
              <a:rPr lang="en-US"/>
              <a:t>of the races in </a:t>
            </a:r>
            <a:r>
              <a:rPr lang="en-US" dirty="0"/>
              <a:t>combination, alone or Hispanic origin – we </a:t>
            </a:r>
            <a:r>
              <a:rPr lang="en-US"/>
              <a:t>see that just </a:t>
            </a:r>
            <a:r>
              <a:rPr lang="en-US" dirty="0"/>
              <a:t>25% are </a:t>
            </a:r>
            <a:r>
              <a:rPr lang="en-US"/>
              <a:t>both </a:t>
            </a:r>
            <a:r>
              <a:rPr lang="en-US" dirty="0"/>
              <a:t>non-Hispanic and single race – which is the definition used in education data analyzed for </a:t>
            </a:r>
            <a:r>
              <a:rPr lang="en-US"/>
              <a:t>these projections. </a:t>
            </a:r>
            <a:r>
              <a:rPr lang="en-US" dirty="0"/>
              <a:t>38% are non-Hispanic and multiracial – meaning the would </a:t>
            </a:r>
            <a:r>
              <a:rPr lang="en-US"/>
              <a:t>be categorized as two</a:t>
            </a:r>
            <a:r>
              <a:rPr lang="en-US" dirty="0"/>
              <a:t> or more races in education data, and 38% are of Hispanic origin – and would </a:t>
            </a:r>
            <a:r>
              <a:rPr lang="en-US"/>
              <a:t>be </a:t>
            </a:r>
            <a:r>
              <a:rPr lang="en-US" dirty="0"/>
              <a:t>categorized as </a:t>
            </a:r>
            <a:r>
              <a:rPr lang="en-US"/>
              <a:t>Hispanic </a:t>
            </a:r>
            <a:r>
              <a:rPr lang="en-US" dirty="0"/>
              <a:t>in the education data</a:t>
            </a:r>
            <a:r>
              <a:rPr lang="en-US"/>
              <a:t>. </a:t>
            </a:r>
          </a:p>
          <a:p>
            <a:pPr marL="685800" lvl="1" indent="-228600">
              <a:buAutoNum type="arabicPeriod"/>
            </a:pPr>
            <a:r>
              <a:rPr lang="en-US" dirty="0"/>
              <a:t>Another population that is heavily impacted is the Native </a:t>
            </a:r>
            <a:r>
              <a:rPr lang="en-US"/>
              <a:t>Hawaiian and </a:t>
            </a:r>
            <a:r>
              <a:rPr lang="en-US" dirty="0"/>
              <a:t>Other Pacific Islander population – which just 29% of those in the Census data that </a:t>
            </a:r>
            <a:r>
              <a:rPr lang="en-US"/>
              <a:t>reported being </a:t>
            </a:r>
            <a:r>
              <a:rPr lang="en-US" dirty="0"/>
              <a:t>Native Hawaiian/Other Pacific Islander alone and non-Hispanic .</a:t>
            </a:r>
          </a:p>
          <a:p>
            <a:pPr marL="685800" lvl="1" indent="-228600">
              <a:buAutoNum type="arabicPeriod"/>
            </a:pPr>
            <a:endParaRPr lang="en-US" dirty="0"/>
          </a:p>
          <a:p>
            <a:pPr marL="457200" lvl="1" indent="0">
              <a:buNone/>
            </a:pPr>
            <a:r>
              <a:rPr lang="en-US" dirty="0"/>
              <a:t>This is important as these are two smaller populations of students and projected to decrease over the course of the projections, but with a broader definition and/or category of race and ethnicity the numbers would be larger. </a:t>
            </a:r>
          </a:p>
        </p:txBody>
      </p:sp>
      <p:sp>
        <p:nvSpPr>
          <p:cNvPr id="4" name="Slide Number Placeholder 3"/>
          <p:cNvSpPr>
            <a:spLocks noGrp="1"/>
          </p:cNvSpPr>
          <p:nvPr>
            <p:ph type="sldNum" sz="quarter" idx="5"/>
          </p:nvPr>
        </p:nvSpPr>
        <p:spPr/>
        <p:txBody>
          <a:bodyPr/>
          <a:lstStyle/>
          <a:p>
            <a:fld id="{486D92F3-4710-994D-A77E-DEC2D8879A6B}" type="slidenum">
              <a:rPr lang="en-US" smtClean="0"/>
              <a:t>17</a:t>
            </a:fld>
            <a:endParaRPr lang="en-US"/>
          </a:p>
        </p:txBody>
      </p:sp>
    </p:spTree>
    <p:extLst>
      <p:ext uri="{BB962C8B-B14F-4D97-AF65-F5344CB8AC3E}">
        <p14:creationId xmlns:p14="http://schemas.microsoft.com/office/powerpoint/2010/main" val="21951767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a:t>
            </a:r>
            <a:r>
              <a:rPr lang="en-US" dirty="0"/>
              <a:t>next key finding looks at the underlying regional variation that exists underlying the national projections. Again, </a:t>
            </a:r>
            <a:r>
              <a:rPr lang="en-US"/>
              <a:t>this variation is no</a:t>
            </a:r>
            <a:r>
              <a:rPr lang="en-US" dirty="0"/>
              <a:t>t new to these projections but there are some noticeable things I will highlight. First and foremost being that the number of high school graduates in </a:t>
            </a:r>
            <a:r>
              <a:rPr lang="en-US"/>
              <a:t>the south is </a:t>
            </a:r>
            <a:r>
              <a:rPr lang="en-US" dirty="0"/>
              <a:t>expected to increase – and this region is the only region projected to increase. </a:t>
            </a:r>
            <a:endParaRPr lang="en-US"/>
          </a:p>
        </p:txBody>
      </p:sp>
      <p:sp>
        <p:nvSpPr>
          <p:cNvPr id="4" name="Slide Number Placeholder 3"/>
          <p:cNvSpPr>
            <a:spLocks noGrp="1"/>
          </p:cNvSpPr>
          <p:nvPr>
            <p:ph type="sldNum" sz="quarter" idx="5"/>
          </p:nvPr>
        </p:nvSpPr>
        <p:spPr/>
        <p:txBody>
          <a:bodyPr/>
          <a:lstStyle/>
          <a:p>
            <a:fld id="{486D92F3-4710-994D-A77E-DEC2D8879A6B}" type="slidenum">
              <a:rPr lang="en-US" smtClean="0"/>
              <a:t>18</a:t>
            </a:fld>
            <a:endParaRPr lang="en-US"/>
          </a:p>
        </p:txBody>
      </p:sp>
    </p:spTree>
    <p:extLst>
      <p:ext uri="{BB962C8B-B14F-4D97-AF65-F5344CB8AC3E}">
        <p14:creationId xmlns:p14="http://schemas.microsoft.com/office/powerpoint/2010/main" val="22587278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chart highlights the variation </a:t>
            </a:r>
            <a:r>
              <a:rPr lang="en-US"/>
              <a:t>in the trends </a:t>
            </a:r>
            <a:r>
              <a:rPr lang="en-US" dirty="0"/>
              <a:t>across the four regions. </a:t>
            </a:r>
          </a:p>
          <a:p>
            <a:pPr marL="171450" indent="-171450">
              <a:buFont typeface="Arial" panose="020B0604020202020204" pitchFamily="34" charset="0"/>
              <a:buChar char="•"/>
            </a:pPr>
            <a:r>
              <a:rPr lang="en-US" dirty="0"/>
              <a:t>The south, which has long been the </a:t>
            </a:r>
            <a:r>
              <a:rPr lang="en-US"/>
              <a:t>largest </a:t>
            </a:r>
            <a:r>
              <a:rPr lang="en-US" dirty="0"/>
              <a:t>region in terms of high school graduates, is expected to increase , albeit at a slightly </a:t>
            </a:r>
            <a:r>
              <a:rPr lang="en-US"/>
              <a:t>slower rate, </a:t>
            </a:r>
            <a:r>
              <a:rPr lang="en-US" dirty="0"/>
              <a:t>from about 1.4 M </a:t>
            </a:r>
            <a:r>
              <a:rPr lang="en-US"/>
              <a:t>to 1.5</a:t>
            </a:r>
            <a:r>
              <a:rPr lang="en-US" dirty="0"/>
              <a:t> </a:t>
            </a:r>
            <a:r>
              <a:rPr lang="en-US"/>
              <a:t>M graduates </a:t>
            </a:r>
          </a:p>
          <a:p>
            <a:pPr marL="171450" indent="-171450">
              <a:buFont typeface="Arial" panose="020B0604020202020204" pitchFamily="34" charset="0"/>
              <a:buChar char="•"/>
            </a:pPr>
            <a:r>
              <a:rPr lang="en-US" dirty="0"/>
              <a:t>The West – which compared to the projections from 2020 </a:t>
            </a:r>
            <a:r>
              <a:rPr lang="en-US"/>
              <a:t>is projected </a:t>
            </a:r>
            <a:r>
              <a:rPr lang="en-US" dirty="0"/>
              <a:t>is expected </a:t>
            </a:r>
            <a:r>
              <a:rPr lang="en-US"/>
              <a:t>to see </a:t>
            </a:r>
            <a:r>
              <a:rPr lang="en-US" dirty="0"/>
              <a:t>steeper declines </a:t>
            </a:r>
            <a:r>
              <a:rPr lang="en-US"/>
              <a:t>than </a:t>
            </a:r>
            <a:r>
              <a:rPr lang="en-US" dirty="0"/>
              <a:t>previously projected – over the region is projected to go from 934000 in 2024 </a:t>
            </a:r>
            <a:r>
              <a:rPr lang="en-US"/>
              <a:t>to about </a:t>
            </a:r>
            <a:r>
              <a:rPr lang="en-US" dirty="0"/>
              <a:t>745000 in 2041, which is a decline of about 20%</a:t>
            </a:r>
          </a:p>
          <a:p>
            <a:pPr marL="171450" indent="-171450">
              <a:buFont typeface="Arial" panose="020B0604020202020204" pitchFamily="34" charset="0"/>
              <a:buChar char="•"/>
            </a:pPr>
            <a:r>
              <a:rPr lang="en-US"/>
              <a:t>The </a:t>
            </a:r>
            <a:r>
              <a:rPr lang="en-US" dirty="0"/>
              <a:t>Midwest – has remained relatively flat in the number </a:t>
            </a:r>
            <a:r>
              <a:rPr lang="en-US"/>
              <a:t>of graduates in the </a:t>
            </a:r>
            <a:r>
              <a:rPr lang="en-US" dirty="0"/>
              <a:t>past decade but between 2024 and 2041 the number of graduates </a:t>
            </a:r>
            <a:r>
              <a:rPr lang="en-US"/>
              <a:t>is projected to </a:t>
            </a:r>
            <a:r>
              <a:rPr lang="en-US" dirty="0"/>
              <a:t>decline from about 768,000 to 639,000 – which is </a:t>
            </a:r>
            <a:r>
              <a:rPr lang="en-US"/>
              <a:t>a decline of about 16%</a:t>
            </a:r>
          </a:p>
          <a:p>
            <a:pPr marL="171450" indent="-171450">
              <a:buFont typeface="Arial" panose="020B0604020202020204" pitchFamily="34" charset="0"/>
              <a:buChar char="•"/>
            </a:pPr>
            <a:r>
              <a:rPr lang="en-US" dirty="0"/>
              <a:t>The Northeast  has been experiencing a decline of high school graduates for the past decade and that trend is expected to continue, with a projected decline from about 612,000 to </a:t>
            </a:r>
            <a:r>
              <a:rPr lang="en-US"/>
              <a:t>518,000 graduates.</a:t>
            </a:r>
            <a:endParaRPr lang="en-US" dirty="0"/>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486D92F3-4710-994D-A77E-DEC2D8879A6B}" type="slidenum">
              <a:rPr lang="en-US" smtClean="0"/>
              <a:t>19</a:t>
            </a:fld>
            <a:endParaRPr lang="en-US"/>
          </a:p>
        </p:txBody>
      </p:sp>
    </p:spTree>
    <p:extLst>
      <p:ext uri="{BB962C8B-B14F-4D97-AF65-F5344CB8AC3E}">
        <p14:creationId xmlns:p14="http://schemas.microsoft.com/office/powerpoint/2010/main" val="21664596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Starting in the west. </a:t>
            </a:r>
          </a:p>
          <a:p>
            <a:pPr marL="171450" indent="-171450">
              <a:buFont typeface="Arial" panose="020B0604020202020204" pitchFamily="34" charset="0"/>
              <a:buChar char="•"/>
            </a:pPr>
            <a:r>
              <a:rPr lang="en-US" dirty="0"/>
              <a:t>Overall the number of graduates in the West is projected to decrease by </a:t>
            </a:r>
            <a:r>
              <a:rPr lang="en-US"/>
              <a:t>about 20%</a:t>
            </a:r>
            <a:r>
              <a:rPr lang="en-US" dirty="0"/>
              <a:t> </a:t>
            </a:r>
            <a:r>
              <a:rPr lang="en-US"/>
              <a:t>or about</a:t>
            </a:r>
            <a:r>
              <a:rPr lang="en-US" dirty="0"/>
              <a:t> 188,000 fewer graduates – and although the region is projected to </a:t>
            </a:r>
            <a:r>
              <a:rPr lang="en-US"/>
              <a:t>see a </a:t>
            </a:r>
            <a:r>
              <a:rPr lang="en-US" dirty="0"/>
              <a:t>nearly doubling in the number of Multiracial high school graduates by 2041 and a modest 2% increase in </a:t>
            </a:r>
            <a:r>
              <a:rPr lang="en-US"/>
              <a:t>private </a:t>
            </a:r>
            <a:r>
              <a:rPr lang="en-US" dirty="0"/>
              <a:t>graduates – it is not enough to offset declines in all other race and </a:t>
            </a:r>
            <a:r>
              <a:rPr lang="en-US"/>
              <a:t>ethnicity populations. </a:t>
            </a:r>
          </a:p>
          <a:p>
            <a:pPr marL="171450" indent="-171450">
              <a:buFont typeface="Arial" panose="020B0604020202020204" pitchFamily="34" charset="0"/>
              <a:buChar char="•"/>
            </a:pPr>
            <a:r>
              <a:rPr lang="en-US" dirty="0"/>
              <a:t>Looking at the states in the region – Idaho, Montana, </a:t>
            </a:r>
            <a:r>
              <a:rPr lang="en-US"/>
              <a:t>North Dakota, </a:t>
            </a:r>
            <a:r>
              <a:rPr lang="en-US" dirty="0"/>
              <a:t>and South Dakota are all projected to see increases in the number of high school graduates. </a:t>
            </a:r>
          </a:p>
          <a:p>
            <a:pPr marL="171450" indent="-171450">
              <a:buFont typeface="Arial" panose="020B0604020202020204" pitchFamily="34" charset="0"/>
              <a:buChar char="•"/>
            </a:pPr>
            <a:r>
              <a:rPr lang="en-US" dirty="0"/>
              <a:t>There are noticeable declines in Hawaii (33%) and California (29%). One thing of note about the impact of California on the regions </a:t>
            </a:r>
            <a:r>
              <a:rPr lang="en-US"/>
              <a:t>overall trends</a:t>
            </a:r>
            <a:r>
              <a:rPr lang="en-US" dirty="0"/>
              <a:t> – without California, the region’s overall decrease in graduates would </a:t>
            </a:r>
            <a:r>
              <a:rPr lang="en-US"/>
              <a:t>be cut in half and about 10%</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486D92F3-4710-994D-A77E-DEC2D8879A6B}" type="slidenum">
              <a:rPr lang="en-US" smtClean="0"/>
              <a:t>20</a:t>
            </a:fld>
            <a:endParaRPr lang="en-US"/>
          </a:p>
        </p:txBody>
      </p:sp>
    </p:spTree>
    <p:extLst>
      <p:ext uri="{BB962C8B-B14F-4D97-AF65-F5344CB8AC3E}">
        <p14:creationId xmlns:p14="http://schemas.microsoft.com/office/powerpoint/2010/main" val="797326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6D92F3-4710-994D-A77E-DEC2D8879A6B}" type="slidenum">
              <a:rPr lang="en-US" smtClean="0"/>
              <a:t>2</a:t>
            </a:fld>
            <a:endParaRPr lang="en-US"/>
          </a:p>
        </p:txBody>
      </p:sp>
    </p:spTree>
    <p:extLst>
      <p:ext uri="{BB962C8B-B14F-4D97-AF65-F5344CB8AC3E}">
        <p14:creationId xmlns:p14="http://schemas.microsoft.com/office/powerpoint/2010/main" val="18954607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previously mentioned, the South region is the only region projected to increase by 2041</a:t>
            </a:r>
          </a:p>
          <a:p>
            <a:pPr marL="171450" indent="-171450">
              <a:buFont typeface="Arial" panose="020B0604020202020204" pitchFamily="34" charset="0"/>
              <a:buChar char="•"/>
            </a:pPr>
            <a:r>
              <a:rPr lang="en-US" dirty="0"/>
              <a:t>That growth is propelled by increases in multiracial, Hispanic, private graduates and Asian and NHOPI graduates. The south is the only region projected to see growth among Asian/NHOPI graduates. </a:t>
            </a:r>
          </a:p>
          <a:p>
            <a:pPr marL="171450" indent="-171450">
              <a:buFont typeface="Arial" panose="020B0604020202020204" pitchFamily="34" charset="0"/>
              <a:buChar char="•"/>
            </a:pPr>
            <a:r>
              <a:rPr lang="en-US" dirty="0"/>
              <a:t>There is wide variation in trends in the region. For example, the smallest population of graduates is from the District of Columbia, which is projected to increase by 31%.  When looking by state – Tennessee, Florida, and South Carolina are all projected to see double digit increases. On </a:t>
            </a:r>
            <a:r>
              <a:rPr lang="en-US"/>
              <a:t>the other </a:t>
            </a:r>
            <a:r>
              <a:rPr lang="en-US" dirty="0"/>
              <a:t>hand, Maryland, Mississippi, and West Virginia are projected to </a:t>
            </a:r>
            <a:r>
              <a:rPr lang="en-US"/>
              <a:t>see double </a:t>
            </a:r>
            <a:r>
              <a:rPr lang="en-US" dirty="0"/>
              <a:t>digit decreases. </a:t>
            </a:r>
          </a:p>
        </p:txBody>
      </p:sp>
      <p:sp>
        <p:nvSpPr>
          <p:cNvPr id="4" name="Slide Number Placeholder 3"/>
          <p:cNvSpPr>
            <a:spLocks noGrp="1"/>
          </p:cNvSpPr>
          <p:nvPr>
            <p:ph type="sldNum" sz="quarter" idx="5"/>
          </p:nvPr>
        </p:nvSpPr>
        <p:spPr/>
        <p:txBody>
          <a:bodyPr/>
          <a:lstStyle/>
          <a:p>
            <a:fld id="{486D92F3-4710-994D-A77E-DEC2D8879A6B}" type="slidenum">
              <a:rPr lang="en-US" smtClean="0"/>
              <a:t>21</a:t>
            </a:fld>
            <a:endParaRPr lang="en-US"/>
          </a:p>
        </p:txBody>
      </p:sp>
    </p:spTree>
    <p:extLst>
      <p:ext uri="{BB962C8B-B14F-4D97-AF65-F5344CB8AC3E}">
        <p14:creationId xmlns:p14="http://schemas.microsoft.com/office/powerpoint/2010/main" val="27836903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Overall the </a:t>
            </a:r>
            <a:r>
              <a:rPr lang="en-US" dirty="0"/>
              <a:t>Midwest is projected to decrease by about 16</a:t>
            </a:r>
            <a:r>
              <a:rPr lang="en-US"/>
              <a:t>% - </a:t>
            </a:r>
            <a:r>
              <a:rPr lang="en-US" dirty="0"/>
              <a:t>which is about 120,000 </a:t>
            </a:r>
            <a:r>
              <a:rPr lang="en-US"/>
              <a:t>fewer graduates </a:t>
            </a:r>
          </a:p>
          <a:p>
            <a:pPr marL="171450" indent="-171450">
              <a:buFont typeface="Arial" panose="020B0604020202020204" pitchFamily="34" charset="0"/>
              <a:buChar char="•"/>
            </a:pPr>
            <a:r>
              <a:rPr lang="en-US" dirty="0"/>
              <a:t>The region is projected to </a:t>
            </a:r>
            <a:r>
              <a:rPr lang="en-US"/>
              <a:t>see increases in </a:t>
            </a:r>
            <a:r>
              <a:rPr lang="en-US" dirty="0"/>
              <a:t>Hispanic and multiracial graduates – both at about a 26% increase and declines among all </a:t>
            </a:r>
            <a:r>
              <a:rPr lang="en-US"/>
              <a:t>other </a:t>
            </a:r>
            <a:r>
              <a:rPr lang="en-US" dirty="0"/>
              <a:t>populations. This includes a 18% projected decrease among private high </a:t>
            </a:r>
            <a:r>
              <a:rPr lang="en-US"/>
              <a:t>school graduates. </a:t>
            </a:r>
          </a:p>
          <a:p>
            <a:pPr marL="171450" indent="-171450">
              <a:buFont typeface="Arial" panose="020B0604020202020204" pitchFamily="34" charset="0"/>
              <a:buChar char="•"/>
            </a:pPr>
            <a:r>
              <a:rPr lang="en-US" dirty="0"/>
              <a:t>Every states in the region is projected to decline in the number of high school graduates –with two of the largest states</a:t>
            </a:r>
            <a:r>
              <a:rPr lang="en-US"/>
              <a:t> </a:t>
            </a:r>
            <a:r>
              <a:rPr lang="en-US" dirty="0"/>
              <a:t>– Illinois projected to see a 32% decrease and </a:t>
            </a:r>
            <a:r>
              <a:rPr lang="en-US"/>
              <a:t>Michigan projected to see a </a:t>
            </a:r>
            <a:r>
              <a:rPr lang="en-US" dirty="0"/>
              <a:t>20% decline</a:t>
            </a:r>
          </a:p>
          <a:p>
            <a:pPr marL="171450" indent="-171450">
              <a:buFont typeface="Arial" panose="020B0604020202020204" pitchFamily="34" charset="0"/>
              <a:buChar char="•"/>
            </a:pPr>
            <a:r>
              <a:rPr lang="en-US" dirty="0"/>
              <a:t>Minnesota, Wisconsin</a:t>
            </a:r>
            <a:r>
              <a:rPr lang="en-US"/>
              <a:t>, Missouri, Kansas</a:t>
            </a:r>
            <a:r>
              <a:rPr lang="en-US" dirty="0"/>
              <a:t>, and Indiana are expected to see declines between 10 and 15%, </a:t>
            </a:r>
            <a:r>
              <a:rPr lang="en-US"/>
              <a:t>while </a:t>
            </a:r>
            <a:r>
              <a:rPr lang="en-US" dirty="0"/>
              <a:t>Ohio, Nebraska, and Iowa are expected to see declines fewer than 6%</a:t>
            </a:r>
          </a:p>
        </p:txBody>
      </p:sp>
      <p:sp>
        <p:nvSpPr>
          <p:cNvPr id="4" name="Slide Number Placeholder 3"/>
          <p:cNvSpPr>
            <a:spLocks noGrp="1"/>
          </p:cNvSpPr>
          <p:nvPr>
            <p:ph type="sldNum" sz="quarter" idx="5"/>
          </p:nvPr>
        </p:nvSpPr>
        <p:spPr/>
        <p:txBody>
          <a:bodyPr/>
          <a:lstStyle/>
          <a:p>
            <a:fld id="{486D92F3-4710-994D-A77E-DEC2D8879A6B}" type="slidenum">
              <a:rPr lang="en-US" smtClean="0"/>
              <a:t>22</a:t>
            </a:fld>
            <a:endParaRPr lang="en-US"/>
          </a:p>
        </p:txBody>
      </p:sp>
    </p:spTree>
    <p:extLst>
      <p:ext uri="{BB962C8B-B14F-4D97-AF65-F5344CB8AC3E}">
        <p14:creationId xmlns:p14="http://schemas.microsoft.com/office/powerpoint/2010/main" val="6097602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lastly the northeast region – the region is projected to see a 17</a:t>
            </a:r>
            <a:r>
              <a:rPr lang="en-US"/>
              <a:t>% decline</a:t>
            </a:r>
            <a:endParaRPr lang="en-US" dirty="0"/>
          </a:p>
          <a:p>
            <a:pPr marL="171450" indent="-171450">
              <a:buFont typeface="Arial" panose="020B0604020202020204" pitchFamily="34" charset="0"/>
              <a:buChar char="•"/>
            </a:pPr>
            <a:r>
              <a:rPr lang="en-US" dirty="0"/>
              <a:t>Hispanic </a:t>
            </a:r>
            <a:r>
              <a:rPr lang="en-US"/>
              <a:t>and </a:t>
            </a:r>
            <a:r>
              <a:rPr lang="en-US" dirty="0"/>
              <a:t>multiracial graduates are projected to increase over the course of the projections but it is not enough to offset declines among all </a:t>
            </a:r>
            <a:r>
              <a:rPr lang="en-US"/>
              <a:t>other populations</a:t>
            </a: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Same as the Midwest- every state in the Northeast is projected to decline with the largest declines expected in New York, with a projected 27% decline</a:t>
            </a:r>
            <a:r>
              <a:rPr lang="en-US"/>
              <a:t>, </a:t>
            </a:r>
            <a:r>
              <a:rPr lang="en-US" dirty="0"/>
              <a:t>followed by Pennsylvania with a 17% decline. New Jersey is expected to see the smallest declines with just a 1% decline over the course of the projections. </a:t>
            </a:r>
          </a:p>
          <a:p>
            <a:pPr marL="171450" indent="-171450">
              <a:buFont typeface="Arial" panose="020B0604020202020204" pitchFamily="34" charset="0"/>
              <a:buChar char="•"/>
            </a:pPr>
            <a:r>
              <a:rPr lang="en-US" dirty="0"/>
              <a:t> </a:t>
            </a:r>
            <a:endParaRPr lang="en-US"/>
          </a:p>
        </p:txBody>
      </p:sp>
      <p:sp>
        <p:nvSpPr>
          <p:cNvPr id="4" name="Slide Number Placeholder 3"/>
          <p:cNvSpPr>
            <a:spLocks noGrp="1"/>
          </p:cNvSpPr>
          <p:nvPr>
            <p:ph type="sldNum" sz="quarter" idx="5"/>
          </p:nvPr>
        </p:nvSpPr>
        <p:spPr/>
        <p:txBody>
          <a:bodyPr/>
          <a:lstStyle/>
          <a:p>
            <a:fld id="{486D92F3-4710-994D-A77E-DEC2D8879A6B}" type="slidenum">
              <a:rPr lang="en-US" smtClean="0"/>
              <a:t>23</a:t>
            </a:fld>
            <a:endParaRPr lang="en-US"/>
          </a:p>
        </p:txBody>
      </p:sp>
    </p:spTree>
    <p:extLst>
      <p:ext uri="{BB962C8B-B14F-4D97-AF65-F5344CB8AC3E}">
        <p14:creationId xmlns:p14="http://schemas.microsoft.com/office/powerpoint/2010/main" val="32558975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the report itself we have a suite of data visualizations that allow you to explore state level trends in more detail. </a:t>
            </a:r>
          </a:p>
          <a:p>
            <a:endParaRPr lang="en-US" dirty="0"/>
          </a:p>
          <a:p>
            <a:r>
              <a:rPr lang="en-US" dirty="0"/>
              <a:t>The data profile looks at a all the Knocking trends and data – including births, total graduates, race and ethnicity for a single state at a time</a:t>
            </a:r>
          </a:p>
          <a:p>
            <a:endParaRPr lang="en-US"/>
          </a:p>
        </p:txBody>
      </p:sp>
      <p:sp>
        <p:nvSpPr>
          <p:cNvPr id="4" name="Slide Number Placeholder 3"/>
          <p:cNvSpPr>
            <a:spLocks noGrp="1"/>
          </p:cNvSpPr>
          <p:nvPr>
            <p:ph type="sldNum" sz="quarter" idx="5"/>
          </p:nvPr>
        </p:nvSpPr>
        <p:spPr/>
        <p:txBody>
          <a:bodyPr/>
          <a:lstStyle/>
          <a:p>
            <a:fld id="{486D92F3-4710-994D-A77E-DEC2D8879A6B}" type="slidenum">
              <a:rPr lang="en-US" smtClean="0"/>
              <a:t>24</a:t>
            </a:fld>
            <a:endParaRPr lang="en-US"/>
          </a:p>
        </p:txBody>
      </p:sp>
    </p:spTree>
    <p:extLst>
      <p:ext uri="{BB962C8B-B14F-4D97-AF65-F5344CB8AC3E}">
        <p14:creationId xmlns:p14="http://schemas.microsoft.com/office/powerpoint/2010/main" val="11940125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have three dashboards that highlight the variation in these trends – these dashboard allow for a cross state view of trends in total graduates, graduates by race and ethnicity, and potential impacts from COVID</a:t>
            </a:r>
            <a:endParaRPr lang="en-US"/>
          </a:p>
        </p:txBody>
      </p:sp>
      <p:sp>
        <p:nvSpPr>
          <p:cNvPr id="4" name="Slide Number Placeholder 3"/>
          <p:cNvSpPr>
            <a:spLocks noGrp="1"/>
          </p:cNvSpPr>
          <p:nvPr>
            <p:ph type="sldNum" sz="quarter" idx="5"/>
          </p:nvPr>
        </p:nvSpPr>
        <p:spPr/>
        <p:txBody>
          <a:bodyPr/>
          <a:lstStyle/>
          <a:p>
            <a:fld id="{486D92F3-4710-994D-A77E-DEC2D8879A6B}" type="slidenum">
              <a:rPr lang="en-US" smtClean="0"/>
              <a:t>25</a:t>
            </a:fld>
            <a:endParaRPr lang="en-US"/>
          </a:p>
        </p:txBody>
      </p:sp>
    </p:spTree>
    <p:extLst>
      <p:ext uri="{BB962C8B-B14F-4D97-AF65-F5344CB8AC3E}">
        <p14:creationId xmlns:p14="http://schemas.microsoft.com/office/powerpoint/2010/main" val="35373978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Lastly we have a chart builder that lets you select a state or states and build charts for selected years and populations. For example – if you want to compare the number of Hispanic graduates Arizona and Colorado side by side in a line chart you could do that. </a:t>
            </a:r>
            <a:endParaRPr lang="en-US"/>
          </a:p>
        </p:txBody>
      </p:sp>
      <p:sp>
        <p:nvSpPr>
          <p:cNvPr id="4" name="Slide Number Placeholder 3"/>
          <p:cNvSpPr>
            <a:spLocks noGrp="1"/>
          </p:cNvSpPr>
          <p:nvPr>
            <p:ph type="sldNum" sz="quarter" idx="5"/>
          </p:nvPr>
        </p:nvSpPr>
        <p:spPr/>
        <p:txBody>
          <a:bodyPr/>
          <a:lstStyle/>
          <a:p>
            <a:fld id="{486D92F3-4710-994D-A77E-DEC2D8879A6B}" type="slidenum">
              <a:rPr lang="en-US" smtClean="0"/>
              <a:t>26</a:t>
            </a:fld>
            <a:endParaRPr lang="en-US"/>
          </a:p>
        </p:txBody>
      </p:sp>
    </p:spTree>
    <p:extLst>
      <p:ext uri="{BB962C8B-B14F-4D97-AF65-F5344CB8AC3E}">
        <p14:creationId xmlns:p14="http://schemas.microsoft.com/office/powerpoint/2010/main" val="9424419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739E7D-E7A7-AE08-7ED3-659233C2FB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852AD0-FD7D-26D7-0DD2-70AEAA2BAF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D864C6-DD75-354C-A3F8-524E8E6FECE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91947F5-B1B1-56DB-4CB1-A9AC7E3FC6B6}"/>
              </a:ext>
            </a:extLst>
          </p:cNvPr>
          <p:cNvSpPr>
            <a:spLocks noGrp="1"/>
          </p:cNvSpPr>
          <p:nvPr>
            <p:ph type="sldNum" sz="quarter" idx="5"/>
          </p:nvPr>
        </p:nvSpPr>
        <p:spPr/>
        <p:txBody>
          <a:bodyPr/>
          <a:lstStyle/>
          <a:p>
            <a:fld id="{486D92F3-4710-994D-A77E-DEC2D8879A6B}" type="slidenum">
              <a:rPr lang="en-US" smtClean="0"/>
              <a:t>27</a:t>
            </a:fld>
            <a:endParaRPr lang="en-US"/>
          </a:p>
        </p:txBody>
      </p:sp>
    </p:spTree>
    <p:extLst>
      <p:ext uri="{BB962C8B-B14F-4D97-AF65-F5344CB8AC3E}">
        <p14:creationId xmlns:p14="http://schemas.microsoft.com/office/powerpoint/2010/main" val="14643871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More Hispanic and two or more race students. Less of everyone else. </a:t>
            </a:r>
          </a:p>
        </p:txBody>
      </p:sp>
      <p:sp>
        <p:nvSpPr>
          <p:cNvPr id="4" name="Slide Number Placeholder 3"/>
          <p:cNvSpPr>
            <a:spLocks noGrp="1"/>
          </p:cNvSpPr>
          <p:nvPr>
            <p:ph type="sldNum" sz="quarter" idx="5"/>
          </p:nvPr>
        </p:nvSpPr>
        <p:spPr/>
        <p:txBody>
          <a:bodyPr/>
          <a:lstStyle/>
          <a:p>
            <a:fld id="{486D92F3-4710-994D-A77E-DEC2D8879A6B}" type="slidenum">
              <a:rPr lang="en-US" smtClean="0"/>
              <a:t>29</a:t>
            </a:fld>
            <a:endParaRPr lang="en-US"/>
          </a:p>
        </p:txBody>
      </p:sp>
    </p:spTree>
    <p:extLst>
      <p:ext uri="{BB962C8B-B14F-4D97-AF65-F5344CB8AC3E}">
        <p14:creationId xmlns:p14="http://schemas.microsoft.com/office/powerpoint/2010/main" val="11373099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6D92F3-4710-994D-A77E-DEC2D8879A6B}" type="slidenum">
              <a:rPr lang="en-US" smtClean="0"/>
              <a:t>30</a:t>
            </a:fld>
            <a:endParaRPr lang="en-US"/>
          </a:p>
        </p:txBody>
      </p:sp>
    </p:spTree>
    <p:extLst>
      <p:ext uri="{BB962C8B-B14F-4D97-AF65-F5344CB8AC3E}">
        <p14:creationId xmlns:p14="http://schemas.microsoft.com/office/powerpoint/2010/main" val="20453825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6D92F3-4710-994D-A77E-DEC2D8879A6B}" type="slidenum">
              <a:rPr lang="en-US" smtClean="0"/>
              <a:t>31</a:t>
            </a:fld>
            <a:endParaRPr lang="en-US"/>
          </a:p>
        </p:txBody>
      </p:sp>
    </p:spTree>
    <p:extLst>
      <p:ext uri="{BB962C8B-B14F-4D97-AF65-F5344CB8AC3E}">
        <p14:creationId xmlns:p14="http://schemas.microsoft.com/office/powerpoint/2010/main" val="1907470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Background and introduction:</a:t>
            </a:r>
          </a:p>
          <a:p>
            <a:pPr marL="228600" indent="-228600">
              <a:buAutoNum type="arabicPeriod"/>
            </a:pPr>
            <a:r>
              <a:rPr lang="en-US" dirty="0"/>
              <a:t>What is knocking (for those that might not be familiar)?</a:t>
            </a:r>
          </a:p>
          <a:p>
            <a:pPr marL="228600" indent="-228600">
              <a:buAutoNum type="arabicPeriod"/>
            </a:pPr>
            <a:r>
              <a:rPr lang="en-US" dirty="0"/>
              <a:t>Why is it important?</a:t>
            </a:r>
          </a:p>
          <a:p>
            <a:pPr marL="228600" indent="-228600">
              <a:buAutoNum type="arabicPeriod"/>
            </a:pPr>
            <a:r>
              <a:rPr lang="en-US" dirty="0"/>
              <a:t>What is a little of the history</a:t>
            </a:r>
          </a:p>
          <a:p>
            <a:pPr marL="228600" indent="-228600">
              <a:buAutoNum type="arabicPeriod"/>
            </a:pPr>
            <a:r>
              <a:rPr lang="en-US" dirty="0"/>
              <a:t>What is the connection to the WICHE mission?</a:t>
            </a:r>
          </a:p>
          <a:p>
            <a:pPr marL="228600" indent="-228600">
              <a:buAutoNum type="arabicPeriod"/>
            </a:pPr>
            <a:r>
              <a:rPr lang="en-US" dirty="0"/>
              <a:t>Focus a little more on the 10</a:t>
            </a:r>
            <a:r>
              <a:rPr lang="en-US" baseline="30000" dirty="0"/>
              <a:t>th</a:t>
            </a:r>
            <a:r>
              <a:rPr lang="en-US" dirty="0"/>
              <a:t> edition, where it left off</a:t>
            </a:r>
          </a:p>
        </p:txBody>
      </p:sp>
      <p:sp>
        <p:nvSpPr>
          <p:cNvPr id="4" name="Slide Number Placeholder 3"/>
          <p:cNvSpPr>
            <a:spLocks noGrp="1"/>
          </p:cNvSpPr>
          <p:nvPr>
            <p:ph type="sldNum" sz="quarter" idx="5"/>
          </p:nvPr>
        </p:nvSpPr>
        <p:spPr/>
        <p:txBody>
          <a:bodyPr/>
          <a:lstStyle/>
          <a:p>
            <a:fld id="{25B74961-3F9F-4CAB-933F-68B0D6715E84}" type="slidenum">
              <a:rPr lang="en-US" smtClean="0"/>
              <a:t>3</a:t>
            </a:fld>
            <a:endParaRPr lang="en-US" dirty="0"/>
          </a:p>
        </p:txBody>
      </p:sp>
    </p:spTree>
    <p:extLst>
      <p:ext uri="{BB962C8B-B14F-4D97-AF65-F5344CB8AC3E}">
        <p14:creationId xmlns:p14="http://schemas.microsoft.com/office/powerpoint/2010/main" val="28275129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6D92F3-4710-994D-A77E-DEC2D8879A6B}" type="slidenum">
              <a:rPr lang="en-US" smtClean="0"/>
              <a:t>32</a:t>
            </a:fld>
            <a:endParaRPr lang="en-US"/>
          </a:p>
        </p:txBody>
      </p:sp>
    </p:spTree>
    <p:extLst>
      <p:ext uri="{BB962C8B-B14F-4D97-AF65-F5344CB8AC3E}">
        <p14:creationId xmlns:p14="http://schemas.microsoft.com/office/powerpoint/2010/main" val="3647952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6D92F3-4710-994D-A77E-DEC2D8879A6B}" type="slidenum">
              <a:rPr lang="en-US" smtClean="0"/>
              <a:t>33</a:t>
            </a:fld>
            <a:endParaRPr lang="en-US"/>
          </a:p>
        </p:txBody>
      </p:sp>
    </p:spTree>
    <p:extLst>
      <p:ext uri="{BB962C8B-B14F-4D97-AF65-F5344CB8AC3E}">
        <p14:creationId xmlns:p14="http://schemas.microsoft.com/office/powerpoint/2010/main" val="32221289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NCES Immediate College Enrollment Rate, https://nces.ed.gov/programs/coe/indicator/cpa/immediate-college-enrollment-rate</a:t>
            </a:r>
          </a:p>
          <a:p>
            <a:endParaRPr lang="en-US"/>
          </a:p>
        </p:txBody>
      </p:sp>
      <p:sp>
        <p:nvSpPr>
          <p:cNvPr id="4" name="Slide Number Placeholder 3"/>
          <p:cNvSpPr>
            <a:spLocks noGrp="1"/>
          </p:cNvSpPr>
          <p:nvPr>
            <p:ph type="sldNum" sz="quarter" idx="5"/>
          </p:nvPr>
        </p:nvSpPr>
        <p:spPr/>
        <p:txBody>
          <a:bodyPr/>
          <a:lstStyle/>
          <a:p>
            <a:fld id="{EF072405-40CF-4202-8ECA-94151F828879}" type="slidenum">
              <a:rPr lang="en-US" smtClean="0"/>
              <a:t>34</a:t>
            </a:fld>
            <a:endParaRPr lang="en-US"/>
          </a:p>
        </p:txBody>
      </p:sp>
    </p:spTree>
    <p:extLst>
      <p:ext uri="{BB962C8B-B14F-4D97-AF65-F5344CB8AC3E}">
        <p14:creationId xmlns:p14="http://schemas.microsoft.com/office/powerpoint/2010/main" val="31673911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6D92F3-4710-994D-A77E-DEC2D8879A6B}" type="slidenum">
              <a:rPr lang="en-US" smtClean="0"/>
              <a:t>35</a:t>
            </a:fld>
            <a:endParaRPr lang="en-US"/>
          </a:p>
        </p:txBody>
      </p:sp>
    </p:spTree>
    <p:extLst>
      <p:ext uri="{BB962C8B-B14F-4D97-AF65-F5344CB8AC3E}">
        <p14:creationId xmlns:p14="http://schemas.microsoft.com/office/powerpoint/2010/main" val="12206876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6D92F3-4710-994D-A77E-DEC2D8879A6B}" type="slidenum">
              <a:rPr lang="en-US" smtClean="0"/>
              <a:t>36</a:t>
            </a:fld>
            <a:endParaRPr lang="en-US"/>
          </a:p>
        </p:txBody>
      </p:sp>
    </p:spTree>
    <p:extLst>
      <p:ext uri="{BB962C8B-B14F-4D97-AF65-F5344CB8AC3E}">
        <p14:creationId xmlns:p14="http://schemas.microsoft.com/office/powerpoint/2010/main" val="4621052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6D92F3-4710-994D-A77E-DEC2D8879A6B}" type="slidenum">
              <a:rPr lang="en-US" smtClean="0"/>
              <a:t>37</a:t>
            </a:fld>
            <a:endParaRPr lang="en-US"/>
          </a:p>
        </p:txBody>
      </p:sp>
    </p:spTree>
    <p:extLst>
      <p:ext uri="{BB962C8B-B14F-4D97-AF65-F5344CB8AC3E}">
        <p14:creationId xmlns:p14="http://schemas.microsoft.com/office/powerpoint/2010/main" val="292505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6D92F3-4710-994D-A77E-DEC2D8879A6B}" type="slidenum">
              <a:rPr lang="en-US" smtClean="0"/>
              <a:t>38</a:t>
            </a:fld>
            <a:endParaRPr lang="en-US"/>
          </a:p>
        </p:txBody>
      </p:sp>
    </p:spTree>
    <p:extLst>
      <p:ext uri="{BB962C8B-B14F-4D97-AF65-F5344CB8AC3E}">
        <p14:creationId xmlns:p14="http://schemas.microsoft.com/office/powerpoint/2010/main" val="25395787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6D92F3-4710-994D-A77E-DEC2D8879A6B}" type="slidenum">
              <a:rPr lang="en-US" smtClean="0"/>
              <a:t>40</a:t>
            </a:fld>
            <a:endParaRPr lang="en-US"/>
          </a:p>
        </p:txBody>
      </p:sp>
    </p:spTree>
    <p:extLst>
      <p:ext uri="{BB962C8B-B14F-4D97-AF65-F5344CB8AC3E}">
        <p14:creationId xmlns:p14="http://schemas.microsoft.com/office/powerpoint/2010/main" val="24589294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6D92F3-4710-994D-A77E-DEC2D8879A6B}" type="slidenum">
              <a:rPr lang="en-US" smtClean="0"/>
              <a:t>41</a:t>
            </a:fld>
            <a:endParaRPr lang="en-US"/>
          </a:p>
        </p:txBody>
      </p:sp>
    </p:spTree>
    <p:extLst>
      <p:ext uri="{BB962C8B-B14F-4D97-AF65-F5344CB8AC3E}">
        <p14:creationId xmlns:p14="http://schemas.microsoft.com/office/powerpoint/2010/main" val="16409118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6D92F3-4710-994D-A77E-DEC2D8879A6B}" type="slidenum">
              <a:rPr lang="en-US" smtClean="0"/>
              <a:t>42</a:t>
            </a:fld>
            <a:endParaRPr lang="en-US"/>
          </a:p>
        </p:txBody>
      </p:sp>
    </p:spTree>
    <p:extLst>
      <p:ext uri="{BB962C8B-B14F-4D97-AF65-F5344CB8AC3E}">
        <p14:creationId xmlns:p14="http://schemas.microsoft.com/office/powerpoint/2010/main" val="24578865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6D92F3-4710-994D-A77E-DEC2D8879A6B}" type="slidenum">
              <a:rPr lang="en-US" smtClean="0"/>
              <a:t>4</a:t>
            </a:fld>
            <a:endParaRPr lang="en-US"/>
          </a:p>
        </p:txBody>
      </p:sp>
    </p:spTree>
    <p:extLst>
      <p:ext uri="{BB962C8B-B14F-4D97-AF65-F5344CB8AC3E}">
        <p14:creationId xmlns:p14="http://schemas.microsoft.com/office/powerpoint/2010/main" val="22382470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6D92F3-4710-994D-A77E-DEC2D8879A6B}" type="slidenum">
              <a:rPr lang="en-US" smtClean="0"/>
              <a:t>43</a:t>
            </a:fld>
            <a:endParaRPr lang="en-US"/>
          </a:p>
        </p:txBody>
      </p:sp>
    </p:spTree>
    <p:extLst>
      <p:ext uri="{BB962C8B-B14F-4D97-AF65-F5344CB8AC3E}">
        <p14:creationId xmlns:p14="http://schemas.microsoft.com/office/powerpoint/2010/main" val="20464577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6D92F3-4710-994D-A77E-DEC2D8879A6B}" type="slidenum">
              <a:rPr lang="en-US" smtClean="0"/>
              <a:t>44</a:t>
            </a:fld>
            <a:endParaRPr lang="en-US"/>
          </a:p>
        </p:txBody>
      </p:sp>
    </p:spTree>
    <p:extLst>
      <p:ext uri="{BB962C8B-B14F-4D97-AF65-F5344CB8AC3E}">
        <p14:creationId xmlns:p14="http://schemas.microsoft.com/office/powerpoint/2010/main" val="40010552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6D92F3-4710-994D-A77E-DEC2D8879A6B}" type="slidenum">
              <a:rPr lang="en-US" smtClean="0"/>
              <a:t>5</a:t>
            </a:fld>
            <a:endParaRPr lang="en-US"/>
          </a:p>
        </p:txBody>
      </p:sp>
    </p:spTree>
    <p:extLst>
      <p:ext uri="{BB962C8B-B14F-4D97-AF65-F5344CB8AC3E}">
        <p14:creationId xmlns:p14="http://schemas.microsoft.com/office/powerpoint/2010/main" val="2829658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6D92F3-4710-994D-A77E-DEC2D8879A6B}" type="slidenum">
              <a:rPr lang="en-US" smtClean="0"/>
              <a:t>6</a:t>
            </a:fld>
            <a:endParaRPr lang="en-US"/>
          </a:p>
        </p:txBody>
      </p:sp>
    </p:spTree>
    <p:extLst>
      <p:ext uri="{BB962C8B-B14F-4D97-AF65-F5344CB8AC3E}">
        <p14:creationId xmlns:p14="http://schemas.microsoft.com/office/powerpoint/2010/main" val="344535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6D92F3-4710-994D-A77E-DEC2D8879A6B}" type="slidenum">
              <a:rPr lang="en-US" smtClean="0"/>
              <a:t>8</a:t>
            </a:fld>
            <a:endParaRPr lang="en-US"/>
          </a:p>
        </p:txBody>
      </p:sp>
    </p:spTree>
    <p:extLst>
      <p:ext uri="{BB962C8B-B14F-4D97-AF65-F5344CB8AC3E}">
        <p14:creationId xmlns:p14="http://schemas.microsoft.com/office/powerpoint/2010/main" val="9526669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6D92F3-4710-994D-A77E-DEC2D8879A6B}" type="slidenum">
              <a:rPr lang="en-US" smtClean="0"/>
              <a:t>9</a:t>
            </a:fld>
            <a:endParaRPr lang="en-US"/>
          </a:p>
        </p:txBody>
      </p:sp>
    </p:spTree>
    <p:extLst>
      <p:ext uri="{BB962C8B-B14F-4D97-AF65-F5344CB8AC3E}">
        <p14:creationId xmlns:p14="http://schemas.microsoft.com/office/powerpoint/2010/main" val="8363010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6D92F3-4710-994D-A77E-DEC2D8879A6B}" type="slidenum">
              <a:rPr lang="en-US" smtClean="0"/>
              <a:t>10</a:t>
            </a:fld>
            <a:endParaRPr lang="en-US"/>
          </a:p>
        </p:txBody>
      </p:sp>
    </p:spTree>
    <p:extLst>
      <p:ext uri="{BB962C8B-B14F-4D97-AF65-F5344CB8AC3E}">
        <p14:creationId xmlns:p14="http://schemas.microsoft.com/office/powerpoint/2010/main" val="29160626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B401A-57D4-4168-24C7-827A57DB4B3E}"/>
              </a:ext>
            </a:extLst>
          </p:cNvPr>
          <p:cNvSpPr>
            <a:spLocks noGrp="1"/>
          </p:cNvSpPr>
          <p:nvPr>
            <p:ph type="ctrTitle" hasCustomPrompt="1"/>
          </p:nvPr>
        </p:nvSpPr>
        <p:spPr>
          <a:xfrm>
            <a:off x="609600" y="1371600"/>
            <a:ext cx="10972800" cy="1769165"/>
          </a:xfrm>
        </p:spPr>
        <p:txBody>
          <a:bodyPr anchor="ctr">
            <a:normAutofit/>
          </a:bodyPr>
          <a:lstStyle>
            <a:lvl1pPr algn="ctr">
              <a:defRPr sz="6000" b="0">
                <a:solidFill>
                  <a:schemeClr val="accent1"/>
                </a:solidFill>
                <a:latin typeface="Open Sans" pitchFamily="2" charset="0"/>
                <a:ea typeface="Open Sans" pitchFamily="2" charset="0"/>
                <a:cs typeface="Open Sans" pitchFamily="2" charset="0"/>
              </a:defRPr>
            </a:lvl1pPr>
          </a:lstStyle>
          <a:p>
            <a:r>
              <a:rPr lang="en-US"/>
              <a:t>CLICK TO EDIT TITLE</a:t>
            </a:r>
          </a:p>
        </p:txBody>
      </p:sp>
      <p:pic>
        <p:nvPicPr>
          <p:cNvPr id="5" name="Picture 4">
            <a:extLst>
              <a:ext uri="{FF2B5EF4-FFF2-40B4-BE49-F238E27FC236}">
                <a16:creationId xmlns:a16="http://schemas.microsoft.com/office/drawing/2014/main" id="{ADC0C14C-36F6-B27A-5D80-239488520BE8}"/>
              </a:ext>
            </a:extLst>
          </p:cNvPr>
          <p:cNvPicPr>
            <a:picLocks noChangeAspect="1"/>
          </p:cNvPicPr>
          <p:nvPr userDrawn="1"/>
        </p:nvPicPr>
        <p:blipFill>
          <a:blip r:embed="rId3"/>
          <a:stretch>
            <a:fillRect/>
          </a:stretch>
        </p:blipFill>
        <p:spPr>
          <a:xfrm>
            <a:off x="11087446" y="6397680"/>
            <a:ext cx="914400" cy="263595"/>
          </a:xfrm>
          <a:prstGeom prst="rect">
            <a:avLst/>
          </a:prstGeom>
          <a:noFill/>
        </p:spPr>
      </p:pic>
      <p:pic>
        <p:nvPicPr>
          <p:cNvPr id="4" name="Picture 3">
            <a:extLst>
              <a:ext uri="{FF2B5EF4-FFF2-40B4-BE49-F238E27FC236}">
                <a16:creationId xmlns:a16="http://schemas.microsoft.com/office/drawing/2014/main" id="{79BB23A4-E3B2-E03A-ED79-2DDFAAF0723F}"/>
              </a:ext>
            </a:extLst>
          </p:cNvPr>
          <p:cNvPicPr>
            <a:picLocks noChangeAspect="1"/>
          </p:cNvPicPr>
          <p:nvPr userDrawn="1"/>
        </p:nvPicPr>
        <p:blipFill>
          <a:blip r:embed="rId4"/>
          <a:stretch>
            <a:fillRect/>
          </a:stretch>
        </p:blipFill>
        <p:spPr>
          <a:xfrm>
            <a:off x="4381500" y="457200"/>
            <a:ext cx="3429000" cy="914400"/>
          </a:xfrm>
          <a:prstGeom prst="rect">
            <a:avLst/>
          </a:prstGeom>
        </p:spPr>
      </p:pic>
      <p:sp>
        <p:nvSpPr>
          <p:cNvPr id="10" name="Subtitle 2">
            <a:extLst>
              <a:ext uri="{FF2B5EF4-FFF2-40B4-BE49-F238E27FC236}">
                <a16:creationId xmlns:a16="http://schemas.microsoft.com/office/drawing/2014/main" id="{2282EFD2-CE64-85CA-8CE3-6584B38B2ECD}"/>
              </a:ext>
            </a:extLst>
          </p:cNvPr>
          <p:cNvSpPr>
            <a:spLocks noGrp="1"/>
          </p:cNvSpPr>
          <p:nvPr>
            <p:ph type="subTitle" idx="4294967295" hasCustomPrompt="1"/>
          </p:nvPr>
        </p:nvSpPr>
        <p:spPr>
          <a:xfrm>
            <a:off x="609600" y="3140765"/>
            <a:ext cx="10972800" cy="414130"/>
          </a:xfrm>
        </p:spPr>
        <p:txBody>
          <a:bodyPr/>
          <a:lstStyle>
            <a:lvl1pPr marL="0" indent="0" algn="ctr">
              <a:buNone/>
              <a:defRPr>
                <a:solidFill>
                  <a:schemeClr val="tx2"/>
                </a:solidFill>
                <a:latin typeface="Oswald" pitchFamily="2" charset="77"/>
              </a:defRPr>
            </a:lvl1pPr>
          </a:lstStyle>
          <a:p>
            <a:r>
              <a:rPr lang="en-US"/>
              <a:t>CLICK TO EDIT SUBTITLE</a:t>
            </a:r>
          </a:p>
        </p:txBody>
      </p:sp>
    </p:spTree>
    <p:extLst>
      <p:ext uri="{BB962C8B-B14F-4D97-AF65-F5344CB8AC3E}">
        <p14:creationId xmlns:p14="http://schemas.microsoft.com/office/powerpoint/2010/main" val="52355280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19134-CC12-66C5-5428-ADC555D82F23}"/>
              </a:ext>
            </a:extLst>
          </p:cNvPr>
          <p:cNvSpPr>
            <a:spLocks noGrp="1"/>
          </p:cNvSpPr>
          <p:nvPr>
            <p:ph type="title" hasCustomPrompt="1"/>
          </p:nvPr>
        </p:nvSpPr>
        <p:spPr>
          <a:xfrm>
            <a:off x="838200" y="2252869"/>
            <a:ext cx="10515600" cy="2352261"/>
          </a:xfrm>
        </p:spPr>
        <p:txBody>
          <a:bodyPr anchor="ctr">
            <a:normAutofit/>
          </a:bodyPr>
          <a:lstStyle>
            <a:lvl1pPr algn="ctr" defTabSz="914400" rtl="0" eaLnBrk="1" latinLnBrk="0" hangingPunct="1">
              <a:lnSpc>
                <a:spcPct val="90000"/>
              </a:lnSpc>
              <a:spcBef>
                <a:spcPct val="0"/>
              </a:spcBef>
              <a:buNone/>
              <a:defRPr lang="en-US" sz="4400" b="0" i="0" kern="1200" dirty="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SECTION TITLE</a:t>
            </a:r>
          </a:p>
        </p:txBody>
      </p:sp>
      <p:sp>
        <p:nvSpPr>
          <p:cNvPr id="3" name="Date Placeholder 2">
            <a:extLst>
              <a:ext uri="{FF2B5EF4-FFF2-40B4-BE49-F238E27FC236}">
                <a16:creationId xmlns:a16="http://schemas.microsoft.com/office/drawing/2014/main" id="{55D070C7-AF9F-160F-E4AC-827FC5CD02D8}"/>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915E1475-40EC-D3BA-674F-F3BCCDCE054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DFB2ABD-7659-5DF8-2C59-7622AE809C25}"/>
              </a:ext>
            </a:extLst>
          </p:cNvPr>
          <p:cNvSpPr>
            <a:spLocks noGrp="1"/>
          </p:cNvSpPr>
          <p:nvPr>
            <p:ph type="sldNum" sz="quarter" idx="12"/>
          </p:nvPr>
        </p:nvSpPr>
        <p:spPr>
          <a:xfrm>
            <a:off x="90543" y="6344173"/>
            <a:ext cx="580913" cy="365125"/>
          </a:xfrm>
        </p:spPr>
        <p:txBody>
          <a:bodyPr/>
          <a:lstStyle/>
          <a:p>
            <a:fld id="{FF23D9EB-1720-0C41-91B3-C080FB71B20C}" type="slidenum">
              <a:rPr lang="en-US" smtClean="0"/>
              <a:t>‹#›</a:t>
            </a:fld>
            <a:endParaRPr lang="en-US"/>
          </a:p>
        </p:txBody>
      </p:sp>
    </p:spTree>
    <p:extLst>
      <p:ext uri="{BB962C8B-B14F-4D97-AF65-F5344CB8AC3E}">
        <p14:creationId xmlns:p14="http://schemas.microsoft.com/office/powerpoint/2010/main" val="2007940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CF440-344A-D257-8250-F2B4BB781264}"/>
              </a:ext>
            </a:extLst>
          </p:cNvPr>
          <p:cNvSpPr>
            <a:spLocks noGrp="1"/>
          </p:cNvSpPr>
          <p:nvPr>
            <p:ph type="title" hasCustomPrompt="1"/>
          </p:nvPr>
        </p:nvSpPr>
        <p:spPr>
          <a:xfrm>
            <a:off x="838200" y="365125"/>
            <a:ext cx="10515599" cy="914400"/>
          </a:xfrm>
        </p:spPr>
        <p:txBody>
          <a:bodyPr/>
          <a:lstStyle>
            <a:lvl1pPr>
              <a:defRPr b="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HEADER</a:t>
            </a:r>
          </a:p>
        </p:txBody>
      </p:sp>
      <p:sp>
        <p:nvSpPr>
          <p:cNvPr id="3" name="Content Placeholder 2">
            <a:extLst>
              <a:ext uri="{FF2B5EF4-FFF2-40B4-BE49-F238E27FC236}">
                <a16:creationId xmlns:a16="http://schemas.microsoft.com/office/drawing/2014/main" id="{9439B5F0-33B0-0E8A-EF04-1FD9B2E96FDF}"/>
              </a:ext>
            </a:extLst>
          </p:cNvPr>
          <p:cNvSpPr>
            <a:spLocks noGrp="1"/>
          </p:cNvSpPr>
          <p:nvPr>
            <p:ph idx="1" hasCustomPrompt="1"/>
          </p:nvPr>
        </p:nvSpPr>
        <p:spPr>
          <a:xfrm>
            <a:off x="838200" y="1297813"/>
            <a:ext cx="10515599" cy="4800600"/>
          </a:xfrm>
          <a:prstGeom prst="rect">
            <a:avLst/>
          </a:prstGeom>
        </p:spPr>
        <p:txBody>
          <a:bodyPr/>
          <a:lstStyle>
            <a:lvl1pPr marL="465138" indent="-465138">
              <a:lnSpc>
                <a:spcPct val="100000"/>
              </a:lnSpc>
              <a:spcAft>
                <a:spcPts val="1200"/>
              </a:spcAft>
              <a:buFont typeface=".Lucida Grande UI Regular"/>
              <a:buChar char="►"/>
              <a:tabLst/>
              <a:defRPr b="1" i="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nSpc>
                <a:spcPct val="100000"/>
              </a:lnSpc>
              <a:spcAft>
                <a:spcPts val="1200"/>
              </a:spcAft>
              <a:buFont typeface="Arial" panose="020B0604020202020204" pitchFamily="34" charset="0"/>
              <a:buChar char="•"/>
              <a:defRPr>
                <a:solidFill>
                  <a:schemeClr val="tx2"/>
                </a:solidFill>
              </a:defRPr>
            </a:lvl2pPr>
            <a:lvl3pPr marL="1143000" indent="-228600">
              <a:lnSpc>
                <a:spcPct val="100000"/>
              </a:lnSpc>
              <a:spcAft>
                <a:spcPts val="1200"/>
              </a:spcAft>
              <a:buFont typeface="Wingdings" pitchFamily="2" charset="2"/>
              <a:buChar char="§"/>
              <a:defRPr b="0" i="0">
                <a:solidFill>
                  <a:schemeClr val="tx2"/>
                </a:solidFill>
                <a:latin typeface="Open Sans Light" pitchFamily="2" charset="0"/>
                <a:ea typeface="Open Sans Light" pitchFamily="2" charset="0"/>
                <a:cs typeface="Open Sans Light" pitchFamily="2" charset="0"/>
              </a:defRPr>
            </a:lvl3pPr>
            <a:lvl4pPr>
              <a:lnSpc>
                <a:spcPct val="100000"/>
              </a:lnSpc>
              <a:spcAft>
                <a:spcPts val="1200"/>
              </a:spcAft>
              <a:defRPr b="0" i="0">
                <a:solidFill>
                  <a:schemeClr val="tx2"/>
                </a:solidFill>
                <a:latin typeface="Open Sans Light" pitchFamily="2" charset="0"/>
                <a:ea typeface="Open Sans Light" pitchFamily="2" charset="0"/>
                <a:cs typeface="Open Sans Light" pitchFamily="2" charset="0"/>
              </a:defRPr>
            </a:lvl4pPr>
            <a:lvl5pPr>
              <a:lnSpc>
                <a:spcPct val="100000"/>
              </a:lnSpc>
              <a:spcAft>
                <a:spcPts val="1200"/>
              </a:spcAft>
              <a:defRPr b="0" i="0">
                <a:solidFill>
                  <a:schemeClr val="tx2"/>
                </a:solidFill>
                <a:latin typeface="Open Sans Light" pitchFamily="2" charset="0"/>
                <a:ea typeface="Open Sans Light" pitchFamily="2" charset="0"/>
                <a:cs typeface="Open Sans Light" pitchFamily="2"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EBA723-870B-4008-87DC-38140FEA892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D5E2F39B-094B-81FC-0830-E20D8316B7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D793A9-4111-A757-836F-E97450DBD255}"/>
              </a:ext>
            </a:extLst>
          </p:cNvPr>
          <p:cNvSpPr>
            <a:spLocks noGrp="1"/>
          </p:cNvSpPr>
          <p:nvPr>
            <p:ph type="sldNum" sz="quarter" idx="12"/>
          </p:nvPr>
        </p:nvSpPr>
        <p:spPr>
          <a:xfrm>
            <a:off x="290455" y="6356350"/>
            <a:ext cx="413273" cy="365125"/>
          </a:xfrm>
        </p:spPr>
        <p:txBody>
          <a:bodyPr/>
          <a:lstStyle/>
          <a:p>
            <a:fld id="{FF23D9EB-1720-0C41-91B3-C080FB71B20C}" type="slidenum">
              <a:rPr lang="en-US" smtClean="0"/>
              <a:t>‹#›</a:t>
            </a:fld>
            <a:endParaRPr lang="en-US"/>
          </a:p>
        </p:txBody>
      </p:sp>
      <p:cxnSp>
        <p:nvCxnSpPr>
          <p:cNvPr id="7" name="Straight Connector 6">
            <a:extLst>
              <a:ext uri="{FF2B5EF4-FFF2-40B4-BE49-F238E27FC236}">
                <a16:creationId xmlns:a16="http://schemas.microsoft.com/office/drawing/2014/main" id="{D772C44F-0B8A-C6FE-584B-004A5485C602}"/>
              </a:ext>
            </a:extLst>
          </p:cNvPr>
          <p:cNvCxnSpPr>
            <a:cxnSpLocks/>
          </p:cNvCxnSpPr>
          <p:nvPr userDrawn="1"/>
        </p:nvCxnSpPr>
        <p:spPr>
          <a:xfrm>
            <a:off x="594360" y="-118872"/>
            <a:ext cx="0" cy="1370457"/>
          </a:xfrm>
          <a:prstGeom prst="line">
            <a:avLst/>
          </a:prstGeom>
          <a:ln w="50800" cap="rnd">
            <a:solidFill>
              <a:schemeClr val="accent2"/>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65058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4D3FDC4-79A8-2480-3A04-1CDF1F25BEFC}"/>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968DDB73-3787-A397-2EC5-C41706323C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8A31E6-0A45-9EE6-9CD2-A4D86BFC53C3}"/>
              </a:ext>
            </a:extLst>
          </p:cNvPr>
          <p:cNvSpPr>
            <a:spLocks noGrp="1"/>
          </p:cNvSpPr>
          <p:nvPr>
            <p:ph type="sldNum" sz="quarter" idx="12"/>
          </p:nvPr>
        </p:nvSpPr>
        <p:spPr>
          <a:xfrm>
            <a:off x="381000" y="6356350"/>
            <a:ext cx="391758" cy="365125"/>
          </a:xfrm>
        </p:spPr>
        <p:txBody>
          <a:bodyPr/>
          <a:lstStyle/>
          <a:p>
            <a:fld id="{FF23D9EB-1720-0C41-91B3-C080FB71B20C}" type="slidenum">
              <a:rPr lang="en-US" smtClean="0"/>
              <a:t>‹#›</a:t>
            </a:fld>
            <a:endParaRPr lang="en-US"/>
          </a:p>
        </p:txBody>
      </p:sp>
      <p:sp>
        <p:nvSpPr>
          <p:cNvPr id="9" name="Content Placeholder 2">
            <a:extLst>
              <a:ext uri="{FF2B5EF4-FFF2-40B4-BE49-F238E27FC236}">
                <a16:creationId xmlns:a16="http://schemas.microsoft.com/office/drawing/2014/main" id="{61F30EAB-5BE8-4BA4-BD99-5790A2A194B6}"/>
              </a:ext>
            </a:extLst>
          </p:cNvPr>
          <p:cNvSpPr>
            <a:spLocks noGrp="1"/>
          </p:cNvSpPr>
          <p:nvPr>
            <p:ph idx="14" hasCustomPrompt="1"/>
          </p:nvPr>
        </p:nvSpPr>
        <p:spPr>
          <a:xfrm>
            <a:off x="838200" y="1296618"/>
            <a:ext cx="6169024" cy="4800600"/>
          </a:xfrm>
          <a:prstGeom prst="rect">
            <a:avLst/>
          </a:prstGeom>
        </p:spPr>
        <p:txBody>
          <a:bodyPr/>
          <a:lstStyle>
            <a:lvl1pPr marL="465138" indent="-465138">
              <a:buFont typeface=".Lucida Grande UI Regular"/>
              <a:buChar char="►"/>
              <a:tabLst/>
              <a:defRPr b="1" i="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buFont typeface="Arial" panose="020B0604020202020204" pitchFamily="34" charset="0"/>
              <a:buChar char="•"/>
              <a:defRPr>
                <a:solidFill>
                  <a:schemeClr val="tx2"/>
                </a:solidFill>
              </a:defRPr>
            </a:lvl2pPr>
            <a:lvl3pPr marL="1143000" indent="-228600">
              <a:buFont typeface="Wingdings" pitchFamily="2" charset="2"/>
              <a:buChar char="§"/>
              <a:defRPr b="0" i="0">
                <a:latin typeface="Open Sans Light" pitchFamily="2" charset="0"/>
                <a:ea typeface="Open Sans Light" pitchFamily="2" charset="0"/>
                <a:cs typeface="Open Sans Light" pitchFamily="2" charset="0"/>
              </a:defRPr>
            </a:lvl3pPr>
            <a:lvl4pPr>
              <a:defRPr b="0" i="0">
                <a:latin typeface="Open Sans Light" pitchFamily="2" charset="0"/>
                <a:ea typeface="Open Sans Light" pitchFamily="2" charset="0"/>
                <a:cs typeface="Open Sans Light" pitchFamily="2" charset="0"/>
              </a:defRPr>
            </a:lvl4pPr>
            <a:lvl5pPr>
              <a:defRPr b="0" i="0">
                <a:latin typeface="Open Sans Light" pitchFamily="2" charset="0"/>
                <a:ea typeface="Open Sans Light" pitchFamily="2" charset="0"/>
                <a:cs typeface="Open Sans Light" pitchFamily="2"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8FE56B1E-F502-2A82-CC45-F92E2B5A0EA1}"/>
              </a:ext>
            </a:extLst>
          </p:cNvPr>
          <p:cNvCxnSpPr>
            <a:cxnSpLocks/>
          </p:cNvCxnSpPr>
          <p:nvPr userDrawn="1"/>
        </p:nvCxnSpPr>
        <p:spPr>
          <a:xfrm>
            <a:off x="594360" y="-118872"/>
            <a:ext cx="0" cy="1370457"/>
          </a:xfrm>
          <a:prstGeom prst="line">
            <a:avLst/>
          </a:prstGeom>
          <a:ln w="50800" cap="rnd">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6CDFD969-A3D8-2152-4119-BCAEBB4A77AB}"/>
              </a:ext>
            </a:extLst>
          </p:cNvPr>
          <p:cNvSpPr>
            <a:spLocks noGrp="1"/>
          </p:cNvSpPr>
          <p:nvPr>
            <p:ph type="title" hasCustomPrompt="1"/>
          </p:nvPr>
        </p:nvSpPr>
        <p:spPr>
          <a:xfrm>
            <a:off x="838200" y="365125"/>
            <a:ext cx="10515600" cy="914400"/>
          </a:xfrm>
        </p:spPr>
        <p:txBody>
          <a:bodyPr>
            <a:normAutofit/>
          </a:bodyPr>
          <a:lstStyle>
            <a:lvl1pPr algn="l" defTabSz="914400" rtl="0" eaLnBrk="1" latinLnBrk="0" hangingPunct="1">
              <a:lnSpc>
                <a:spcPct val="90000"/>
              </a:lnSpc>
              <a:spcBef>
                <a:spcPct val="0"/>
              </a:spcBef>
              <a:buNone/>
              <a:defRPr lang="en-US" sz="4400" b="0" i="0" kern="1200" dirty="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HEADER</a:t>
            </a:r>
          </a:p>
        </p:txBody>
      </p:sp>
      <p:sp>
        <p:nvSpPr>
          <p:cNvPr id="10" name="Picture Placeholder 9">
            <a:extLst>
              <a:ext uri="{FF2B5EF4-FFF2-40B4-BE49-F238E27FC236}">
                <a16:creationId xmlns:a16="http://schemas.microsoft.com/office/drawing/2014/main" id="{BBDD31EA-9637-2C30-BFAB-CE7FDA0E5464}"/>
              </a:ext>
            </a:extLst>
          </p:cNvPr>
          <p:cNvSpPr>
            <a:spLocks noGrp="1"/>
          </p:cNvSpPr>
          <p:nvPr>
            <p:ph type="pic" sz="quarter" idx="15" hasCustomPrompt="1"/>
          </p:nvPr>
        </p:nvSpPr>
        <p:spPr>
          <a:xfrm>
            <a:off x="7500938" y="1279525"/>
            <a:ext cx="3852862" cy="4818063"/>
          </a:xfrm>
        </p:spPr>
        <p:txBody>
          <a:bodyPr anchor="ctr">
            <a:normAutofit/>
          </a:bodyPr>
          <a:lstStyle>
            <a:lvl1pPr marL="0" indent="0" algn="ctr">
              <a:buNone/>
              <a:defRPr lang="en-US" sz="2800" b="1" i="0" kern="12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Add Image</a:t>
            </a:r>
          </a:p>
        </p:txBody>
      </p:sp>
    </p:spTree>
    <p:extLst>
      <p:ext uri="{BB962C8B-B14F-4D97-AF65-F5344CB8AC3E}">
        <p14:creationId xmlns:p14="http://schemas.microsoft.com/office/powerpoint/2010/main" val="330124374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4AF186-387D-B6C8-76D1-02143FBAE1D7}"/>
              </a:ext>
            </a:extLst>
          </p:cNvPr>
          <p:cNvSpPr>
            <a:spLocks noGrp="1"/>
          </p:cNvSpPr>
          <p:nvPr>
            <p:ph type="title"/>
          </p:nvPr>
        </p:nvSpPr>
        <p:spPr>
          <a:xfrm>
            <a:off x="838200" y="365125"/>
            <a:ext cx="10515600" cy="9144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12AE1BDC-4F6E-2043-B315-5FD76E5C1AA0}"/>
              </a:ext>
            </a:extLst>
          </p:cNvPr>
          <p:cNvSpPr>
            <a:spLocks noGrp="1"/>
          </p:cNvSpPr>
          <p:nvPr>
            <p:ph type="body" idx="1"/>
          </p:nvPr>
        </p:nvSpPr>
        <p:spPr>
          <a:xfrm>
            <a:off x="838200" y="1297813"/>
            <a:ext cx="10515600" cy="4800600"/>
          </a:xfrm>
          <a:prstGeom prst="rect">
            <a:avLst/>
          </a:prstGeom>
        </p:spPr>
        <p:txBody>
          <a:bodyPr vert="horz" lIns="91440" tIns="45720" rIns="91440" bIns="45720" rtlCol="0">
            <a:normAutofit/>
          </a:bodyPr>
          <a:lstStyle/>
          <a:p>
            <a:pPr lvl="0"/>
            <a:r>
              <a:rPr lang="en-US"/>
              <a:t> Click to edit Master text styles</a:t>
            </a:r>
          </a:p>
          <a:p>
            <a:pPr lvl="1"/>
            <a:r>
              <a:rPr lang="en-US"/>
              <a:t>SECOND LEVEL</a:t>
            </a:r>
          </a:p>
          <a:p>
            <a:pPr lvl="2"/>
            <a:r>
              <a:rPr lang="en-US"/>
              <a:t> 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9F91A2-BE87-BC6D-1D3D-29B0C962FC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21B997EE-A9BD-4860-E9B7-C0A13BA984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B11E7A8-547E-C521-4E12-ED3E2BE061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23D9EB-1720-0C41-91B3-C080FB71B20C}" type="slidenum">
              <a:rPr lang="en-US" smtClean="0"/>
              <a:t>‹#›</a:t>
            </a:fld>
            <a:endParaRPr lang="en-US"/>
          </a:p>
        </p:txBody>
      </p:sp>
    </p:spTree>
    <p:extLst>
      <p:ext uri="{BB962C8B-B14F-4D97-AF65-F5344CB8AC3E}">
        <p14:creationId xmlns:p14="http://schemas.microsoft.com/office/powerpoint/2010/main" val="152340698"/>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0" r:id="rId3"/>
    <p:sldLayoutId id="2147483656" r:id="rId4"/>
  </p:sldLayoutIdLst>
  <p:hf hdr="0" ftr="0" dt="0"/>
  <p:txStyles>
    <p:titleStyle>
      <a:lvl1pPr algn="l" defTabSz="914400" rtl="0" eaLnBrk="1" latinLnBrk="0" hangingPunct="1">
        <a:lnSpc>
          <a:spcPct val="90000"/>
        </a:lnSpc>
        <a:spcBef>
          <a:spcPct val="0"/>
        </a:spcBef>
        <a:buNone/>
        <a:defRPr sz="4400" kern="120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100000"/>
        </a:lnSpc>
        <a:spcBef>
          <a:spcPts val="1000"/>
        </a:spcBef>
        <a:spcAft>
          <a:spcPts val="1200"/>
        </a:spcAft>
        <a:buFont typeface="Arial" panose="020B0604020202020204" pitchFamily="34" charset="0"/>
        <a:buChar char="•"/>
        <a:defRPr sz="2800" kern="120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spcAft>
          <a:spcPts val="1200"/>
        </a:spcAft>
        <a:buFont typeface="Arial" panose="020B0604020202020204" pitchFamily="34" charset="0"/>
        <a:buChar char="•"/>
        <a:defRPr sz="2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spcAft>
          <a:spcPts val="1200"/>
        </a:spcAft>
        <a:buFont typeface="Arial" panose="020B0604020202020204" pitchFamily="34" charset="0"/>
        <a:buChar char="•"/>
        <a:defRPr sz="20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spcAft>
          <a:spcPts val="1200"/>
        </a:spcAft>
        <a:buFont typeface="Arial" panose="020B0604020202020204" pitchFamily="34" charset="0"/>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spcAft>
          <a:spcPts val="1200"/>
        </a:spcAft>
        <a:buFont typeface="Arial" panose="020B0604020202020204" pitchFamily="34" charset="0"/>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hyperlink" Target="https://www.wiche.edu/knocking/data-visualizations/geography/"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hyperlink" Target="https://www.wiche.edu/knocking/data-visualizations/"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hyperlink" Target="https://www.wiche.edu/knocking/data-visualizations/"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image" Target="../media/image58.png"/><Relationship Id="rId4" Type="http://schemas.openxmlformats.org/officeDocument/2006/relationships/image" Target="../media/image57.png"/></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6.xml"/><Relationship Id="rId1" Type="http://schemas.openxmlformats.org/officeDocument/2006/relationships/slideLayout" Target="../slideLayouts/slideLayout3.xml"/><Relationship Id="rId5" Type="http://schemas.openxmlformats.org/officeDocument/2006/relationships/image" Target="../media/image61.png"/><Relationship Id="rId4" Type="http://schemas.openxmlformats.org/officeDocument/2006/relationships/image" Target="../media/image6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www.wiche.edu/knocking"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hyperlink" Target="mailto:plane@wiche.edu"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hyperlink" Target="https://www.wiche.edu/about/news/alerts/" TargetMode="External"/><Relationship Id="rId5" Type="http://schemas.openxmlformats.org/officeDocument/2006/relationships/hyperlink" Target="https://www.wiche.edu/knocking" TargetMode="External"/><Relationship Id="rId4" Type="http://schemas.openxmlformats.org/officeDocument/2006/relationships/hyperlink" Target="mailto:cfalkenstern@wiche.edu"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9.jpeg"/><Relationship Id="rId5" Type="http://schemas.openxmlformats.org/officeDocument/2006/relationships/image" Target="../media/image18.jpeg"/><Relationship Id="rId10" Type="http://schemas.openxmlformats.org/officeDocument/2006/relationships/image" Target="../media/image23.jpeg"/><Relationship Id="rId4" Type="http://schemas.openxmlformats.org/officeDocument/2006/relationships/image" Target="../media/image17.jpeg"/><Relationship Id="rId9" Type="http://schemas.openxmlformats.org/officeDocument/2006/relationships/image" Target="../media/image22.jpe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www.wiche.edu/knocking"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hyperlink" Target="mailto:plane@wiche.edu" TargetMode="External"/><Relationship Id="rId5" Type="http://schemas.openxmlformats.org/officeDocument/2006/relationships/hyperlink" Target="mailto:msidwell@wiche.edu" TargetMode="External"/><Relationship Id="rId4" Type="http://schemas.openxmlformats.org/officeDocument/2006/relationships/hyperlink" Target="https://www.wiche.edu/about/news/alerts/"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39918-4EFD-F2FA-6E1C-49E1353F4D6E}"/>
              </a:ext>
            </a:extLst>
          </p:cNvPr>
          <p:cNvSpPr>
            <a:spLocks noGrp="1"/>
          </p:cNvSpPr>
          <p:nvPr>
            <p:ph type="ctrTitle"/>
          </p:nvPr>
        </p:nvSpPr>
        <p:spPr>
          <a:xfrm>
            <a:off x="609600" y="1567237"/>
            <a:ext cx="10972800" cy="1769165"/>
          </a:xfrm>
        </p:spPr>
        <p:txBody>
          <a:bodyPr>
            <a:normAutofit fontScale="90000"/>
          </a:bodyPr>
          <a:lstStyle/>
          <a:p>
            <a:pPr>
              <a:lnSpc>
                <a:spcPct val="150000"/>
              </a:lnSpc>
            </a:pPr>
            <a:r>
              <a:rPr lang="en-US" dirty="0"/>
              <a:t>Welcome Everyone!</a:t>
            </a:r>
            <a:br>
              <a:rPr lang="en-US" sz="4000" dirty="0"/>
            </a:br>
            <a:r>
              <a:rPr lang="en-US" sz="2800" spc="300" dirty="0">
                <a:solidFill>
                  <a:schemeClr val="tx2"/>
                </a:solidFill>
              </a:rPr>
              <a:t>OUR WEBCAST WILL BEGIN SHORTLY</a:t>
            </a:r>
          </a:p>
        </p:txBody>
      </p:sp>
    </p:spTree>
    <p:extLst>
      <p:ext uri="{BB962C8B-B14F-4D97-AF65-F5344CB8AC3E}">
        <p14:creationId xmlns:p14="http://schemas.microsoft.com/office/powerpoint/2010/main" val="9941763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7D701-6F1D-02DE-713F-73A683302578}"/>
              </a:ext>
            </a:extLst>
          </p:cNvPr>
          <p:cNvSpPr>
            <a:spLocks noGrp="1"/>
          </p:cNvSpPr>
          <p:nvPr>
            <p:ph type="title"/>
          </p:nvPr>
        </p:nvSpPr>
        <p:spPr>
          <a:xfrm>
            <a:off x="838200" y="190500"/>
            <a:ext cx="10515599" cy="914400"/>
          </a:xfrm>
        </p:spPr>
        <p:txBody>
          <a:bodyPr>
            <a:noAutofit/>
          </a:bodyPr>
          <a:lstStyle/>
          <a:p>
            <a:r>
              <a:rPr lang="en-US" u="none" strike="noStrike" baseline="0">
                <a:latin typeface="Open Sans" panose="020B0606030504020204" pitchFamily="34" charset="0"/>
              </a:rPr>
              <a:t>High school </a:t>
            </a:r>
            <a:r>
              <a:rPr lang="en-US"/>
              <a:t>g</a:t>
            </a:r>
            <a:r>
              <a:rPr lang="en-US" u="none" strike="noStrike" baseline="0">
                <a:latin typeface="Open Sans" panose="020B0606030504020204" pitchFamily="34" charset="0"/>
              </a:rPr>
              <a:t>raduates, reported (2009 to 2023) and projected (2024 to 2041) </a:t>
            </a:r>
            <a:endParaRPr lang="en-US"/>
          </a:p>
        </p:txBody>
      </p:sp>
      <p:pic>
        <p:nvPicPr>
          <p:cNvPr id="6" name="Picture 5" descr="A graph of a number of students&#10;&#10;Description automatically generated with medium confidence">
            <a:extLst>
              <a:ext uri="{FF2B5EF4-FFF2-40B4-BE49-F238E27FC236}">
                <a16:creationId xmlns:a16="http://schemas.microsoft.com/office/drawing/2014/main" id="{8399F3E8-0E13-4CD0-7CB1-E487665BEB0D}"/>
              </a:ext>
            </a:extLst>
          </p:cNvPr>
          <p:cNvPicPr>
            <a:picLocks noChangeAspect="1"/>
          </p:cNvPicPr>
          <p:nvPr/>
        </p:nvPicPr>
        <p:blipFill>
          <a:blip r:embed="rId3"/>
          <a:stretch>
            <a:fillRect/>
          </a:stretch>
        </p:blipFill>
        <p:spPr>
          <a:xfrm>
            <a:off x="1143000" y="1524000"/>
            <a:ext cx="9372739" cy="5334000"/>
          </a:xfrm>
          <a:prstGeom prst="rect">
            <a:avLst/>
          </a:prstGeom>
        </p:spPr>
      </p:pic>
      <p:sp>
        <p:nvSpPr>
          <p:cNvPr id="3" name="Slide Number Placeholder 2">
            <a:extLst>
              <a:ext uri="{FF2B5EF4-FFF2-40B4-BE49-F238E27FC236}">
                <a16:creationId xmlns:a16="http://schemas.microsoft.com/office/drawing/2014/main" id="{B36C83B9-710C-9BDD-4262-0EC2590C80F7}"/>
              </a:ext>
            </a:extLst>
          </p:cNvPr>
          <p:cNvSpPr>
            <a:spLocks noGrp="1"/>
          </p:cNvSpPr>
          <p:nvPr>
            <p:ph type="sldNum" sz="quarter" idx="12"/>
          </p:nvPr>
        </p:nvSpPr>
        <p:spPr/>
        <p:txBody>
          <a:bodyPr/>
          <a:lstStyle/>
          <a:p>
            <a:fld id="{FF23D9EB-1720-0C41-91B3-C080FB71B20C}" type="slidenum">
              <a:rPr lang="en-US" smtClean="0"/>
              <a:t>10</a:t>
            </a:fld>
            <a:endParaRPr lang="en-US"/>
          </a:p>
        </p:txBody>
      </p:sp>
    </p:spTree>
    <p:extLst>
      <p:ext uri="{BB962C8B-B14F-4D97-AF65-F5344CB8AC3E}">
        <p14:creationId xmlns:p14="http://schemas.microsoft.com/office/powerpoint/2010/main" val="41835307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543B8-C675-8906-F042-531DC1445C16}"/>
              </a:ext>
            </a:extLst>
          </p:cNvPr>
          <p:cNvSpPr>
            <a:spLocks noGrp="1"/>
          </p:cNvSpPr>
          <p:nvPr>
            <p:ph type="title"/>
          </p:nvPr>
        </p:nvSpPr>
        <p:spPr/>
        <p:txBody>
          <a:bodyPr/>
          <a:lstStyle/>
          <a:p>
            <a:r>
              <a:rPr lang="en-US" dirty="0"/>
              <a:t>Factor #1: Births (actuals, 2000-2023)</a:t>
            </a:r>
          </a:p>
        </p:txBody>
      </p:sp>
      <p:sp>
        <p:nvSpPr>
          <p:cNvPr id="5" name="TextBox 4">
            <a:extLst>
              <a:ext uri="{FF2B5EF4-FFF2-40B4-BE49-F238E27FC236}">
                <a16:creationId xmlns:a16="http://schemas.microsoft.com/office/drawing/2014/main" id="{1F807057-D691-C1C6-DC55-C5E3F0AD36D3}"/>
              </a:ext>
            </a:extLst>
          </p:cNvPr>
          <p:cNvSpPr txBox="1"/>
          <p:nvPr/>
        </p:nvSpPr>
        <p:spPr>
          <a:xfrm>
            <a:off x="6273800" y="6400800"/>
            <a:ext cx="5715000" cy="369332"/>
          </a:xfrm>
          <a:prstGeom prst="rect">
            <a:avLst/>
          </a:prstGeom>
          <a:noFill/>
        </p:spPr>
        <p:txBody>
          <a:bodyPr wrap="squar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Source: Centers for Disease Control and Prevention</a:t>
            </a:r>
          </a:p>
        </p:txBody>
      </p:sp>
      <p:pic>
        <p:nvPicPr>
          <p:cNvPr id="6" name="Picture 5" descr="A graph showing the growth of birth&#10;&#10;Description automatically generated">
            <a:extLst>
              <a:ext uri="{FF2B5EF4-FFF2-40B4-BE49-F238E27FC236}">
                <a16:creationId xmlns:a16="http://schemas.microsoft.com/office/drawing/2014/main" id="{97BBD181-AB9A-32A1-5431-D74E74D1D12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27675" y="1279525"/>
            <a:ext cx="9517777" cy="5578475"/>
          </a:xfrm>
          <a:prstGeom prst="rect">
            <a:avLst/>
          </a:prstGeom>
        </p:spPr>
      </p:pic>
      <p:sp>
        <p:nvSpPr>
          <p:cNvPr id="3" name="Slide Number Placeholder 2">
            <a:extLst>
              <a:ext uri="{FF2B5EF4-FFF2-40B4-BE49-F238E27FC236}">
                <a16:creationId xmlns:a16="http://schemas.microsoft.com/office/drawing/2014/main" id="{AA18A1D1-916E-1547-1018-1A9DE911EB7C}"/>
              </a:ext>
            </a:extLst>
          </p:cNvPr>
          <p:cNvSpPr>
            <a:spLocks noGrp="1"/>
          </p:cNvSpPr>
          <p:nvPr>
            <p:ph type="sldNum" sz="quarter" idx="12"/>
          </p:nvPr>
        </p:nvSpPr>
        <p:spPr/>
        <p:txBody>
          <a:bodyPr/>
          <a:lstStyle/>
          <a:p>
            <a:fld id="{FF23D9EB-1720-0C41-91B3-C080FB71B20C}" type="slidenum">
              <a:rPr lang="en-US" smtClean="0"/>
              <a:t>11</a:t>
            </a:fld>
            <a:endParaRPr lang="en-US"/>
          </a:p>
        </p:txBody>
      </p:sp>
    </p:spTree>
    <p:extLst>
      <p:ext uri="{BB962C8B-B14F-4D97-AF65-F5344CB8AC3E}">
        <p14:creationId xmlns:p14="http://schemas.microsoft.com/office/powerpoint/2010/main" val="30980278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BDA99-1AE4-F5BD-3727-00E9392E1C15}"/>
              </a:ext>
            </a:extLst>
          </p:cNvPr>
          <p:cNvSpPr>
            <a:spLocks noGrp="1"/>
          </p:cNvSpPr>
          <p:nvPr>
            <p:ph type="title"/>
          </p:nvPr>
        </p:nvSpPr>
        <p:spPr/>
        <p:txBody>
          <a:bodyPr>
            <a:normAutofit/>
          </a:bodyPr>
          <a:lstStyle/>
          <a:p>
            <a:r>
              <a:rPr lang="en-US" sz="3600" dirty="0"/>
              <a:t>Factor #2: </a:t>
            </a:r>
            <a:r>
              <a:rPr lang="en-US" sz="3600"/>
              <a:t>K-12 retention and completion</a:t>
            </a:r>
            <a:endParaRPr lang="en-US" sz="3600" dirty="0"/>
          </a:p>
        </p:txBody>
      </p:sp>
      <p:pic>
        <p:nvPicPr>
          <p:cNvPr id="6" name="Content Placeholder 5" descr="A graph of a number of blue rectangular bars with numbers&#10;&#10;Description automatically generated with medium confidence">
            <a:extLst>
              <a:ext uri="{FF2B5EF4-FFF2-40B4-BE49-F238E27FC236}">
                <a16:creationId xmlns:a16="http://schemas.microsoft.com/office/drawing/2014/main" id="{9331D4A5-5C80-44D9-8A50-06F7B1D32586}"/>
              </a:ext>
            </a:extLst>
          </p:cNvPr>
          <p:cNvPicPr>
            <a:picLocks noGrp="1" noChangeAspect="1"/>
          </p:cNvPicPr>
          <p:nvPr>
            <p:ph idx="1"/>
          </p:nvPr>
        </p:nvPicPr>
        <p:blipFill>
          <a:blip r:embed="rId3"/>
          <a:stretch>
            <a:fillRect/>
          </a:stretch>
        </p:blipFill>
        <p:spPr>
          <a:xfrm>
            <a:off x="571598" y="1112353"/>
            <a:ext cx="9520849" cy="5580276"/>
          </a:xfrm>
        </p:spPr>
      </p:pic>
      <p:sp>
        <p:nvSpPr>
          <p:cNvPr id="4" name="TextBox 3">
            <a:extLst>
              <a:ext uri="{FF2B5EF4-FFF2-40B4-BE49-F238E27FC236}">
                <a16:creationId xmlns:a16="http://schemas.microsoft.com/office/drawing/2014/main" id="{2877DC95-0E4F-0353-6716-FC0C41FE4EFE}"/>
              </a:ext>
            </a:extLst>
          </p:cNvPr>
          <p:cNvSpPr txBox="1"/>
          <p:nvPr/>
        </p:nvSpPr>
        <p:spPr>
          <a:xfrm>
            <a:off x="10134600" y="5318243"/>
            <a:ext cx="1981200" cy="1200329"/>
          </a:xfrm>
          <a:prstGeom prst="rect">
            <a:avLst/>
          </a:prstGeom>
          <a:noFill/>
        </p:spPr>
        <p:txBody>
          <a:bodyPr wrap="square" rtlCol="0">
            <a:spAutoFit/>
          </a:bodyPr>
          <a:lstStyle/>
          <a:p>
            <a:r>
              <a:rPr lang="en-US" dirty="0">
                <a:latin typeface="Open Sans Light" panose="020B0306030504020204" pitchFamily="34" charset="0"/>
                <a:ea typeface="Open Sans Light" panose="020B0306030504020204" pitchFamily="34" charset="0"/>
                <a:cs typeface="Open Sans Light" panose="020B0306030504020204" pitchFamily="34" charset="0"/>
              </a:rPr>
              <a:t>Source: National Center for Education Statistics</a:t>
            </a:r>
          </a:p>
        </p:txBody>
      </p:sp>
      <p:sp>
        <p:nvSpPr>
          <p:cNvPr id="5" name="Slide Number Placeholder 4">
            <a:extLst>
              <a:ext uri="{FF2B5EF4-FFF2-40B4-BE49-F238E27FC236}">
                <a16:creationId xmlns:a16="http://schemas.microsoft.com/office/drawing/2014/main" id="{B95A1AC8-D3F9-B9D2-6FF2-E37B695F15DC}"/>
              </a:ext>
            </a:extLst>
          </p:cNvPr>
          <p:cNvSpPr>
            <a:spLocks noGrp="1"/>
          </p:cNvSpPr>
          <p:nvPr>
            <p:ph type="sldNum" sz="quarter" idx="12"/>
          </p:nvPr>
        </p:nvSpPr>
        <p:spPr/>
        <p:txBody>
          <a:bodyPr/>
          <a:lstStyle/>
          <a:p>
            <a:fld id="{FF23D9EB-1720-0C41-91B3-C080FB71B20C}" type="slidenum">
              <a:rPr lang="en-US" smtClean="0"/>
              <a:t>12</a:t>
            </a:fld>
            <a:endParaRPr lang="en-US"/>
          </a:p>
        </p:txBody>
      </p:sp>
    </p:spTree>
    <p:extLst>
      <p:ext uri="{BB962C8B-B14F-4D97-AF65-F5344CB8AC3E}">
        <p14:creationId xmlns:p14="http://schemas.microsoft.com/office/powerpoint/2010/main" val="12029892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22021-08CE-FAFD-E94F-09AE2D123173}"/>
              </a:ext>
            </a:extLst>
          </p:cNvPr>
          <p:cNvSpPr>
            <a:spLocks noGrp="1"/>
          </p:cNvSpPr>
          <p:nvPr>
            <p:ph type="title"/>
          </p:nvPr>
        </p:nvSpPr>
        <p:spPr/>
        <p:txBody>
          <a:bodyPr/>
          <a:lstStyle/>
          <a:p>
            <a:r>
              <a:rPr lang="en-US" dirty="0"/>
              <a:t>Births, 18 yrs. Earlier &amp; Total Graduates</a:t>
            </a:r>
          </a:p>
        </p:txBody>
      </p:sp>
      <p:pic>
        <p:nvPicPr>
          <p:cNvPr id="6" name="Content Placeholder 5" descr="A graph showing the growth of a class&#10;&#10;Description automatically generated">
            <a:extLst>
              <a:ext uri="{FF2B5EF4-FFF2-40B4-BE49-F238E27FC236}">
                <a16:creationId xmlns:a16="http://schemas.microsoft.com/office/drawing/2014/main" id="{D57587C2-3A00-9C7C-CEAA-3FD0B0AA5A3F}"/>
              </a:ext>
            </a:extLst>
          </p:cNvPr>
          <p:cNvPicPr>
            <a:picLocks noGrp="1" noChangeAspect="1"/>
          </p:cNvPicPr>
          <p:nvPr>
            <p:ph idx="1"/>
          </p:nvPr>
        </p:nvPicPr>
        <p:blipFill>
          <a:blip r:embed="rId3"/>
          <a:stretch>
            <a:fillRect/>
          </a:stretch>
        </p:blipFill>
        <p:spPr>
          <a:xfrm>
            <a:off x="1004935" y="1117505"/>
            <a:ext cx="8615820" cy="5678065"/>
          </a:xfrm>
        </p:spPr>
      </p:pic>
      <p:sp>
        <p:nvSpPr>
          <p:cNvPr id="4" name="TextBox 3">
            <a:extLst>
              <a:ext uri="{FF2B5EF4-FFF2-40B4-BE49-F238E27FC236}">
                <a16:creationId xmlns:a16="http://schemas.microsoft.com/office/drawing/2014/main" id="{B3CE7C5C-E822-4300-5FD1-7522BC974908}"/>
              </a:ext>
            </a:extLst>
          </p:cNvPr>
          <p:cNvSpPr txBox="1"/>
          <p:nvPr/>
        </p:nvSpPr>
        <p:spPr>
          <a:xfrm>
            <a:off x="10134600" y="5318243"/>
            <a:ext cx="1981200" cy="1477328"/>
          </a:xfrm>
          <a:prstGeom prst="rect">
            <a:avLst/>
          </a:prstGeom>
          <a:noFill/>
        </p:spPr>
        <p:txBody>
          <a:bodyPr wrap="square" rtlCol="0">
            <a:spAutoFit/>
          </a:bodyPr>
          <a:lstStyle/>
          <a:p>
            <a:r>
              <a:rPr lang="en-US" dirty="0">
                <a:latin typeface="Open Sans Light" panose="020B0306030504020204" pitchFamily="34" charset="0"/>
                <a:ea typeface="Open Sans Light" panose="020B0306030504020204" pitchFamily="34" charset="0"/>
                <a:cs typeface="Open Sans Light" panose="020B0306030504020204" pitchFamily="34" charset="0"/>
              </a:rPr>
              <a:t>Sources: Centers for Disease Control and Prevention; WICHE analysis</a:t>
            </a:r>
          </a:p>
        </p:txBody>
      </p:sp>
      <p:sp>
        <p:nvSpPr>
          <p:cNvPr id="5" name="Slide Number Placeholder 4">
            <a:extLst>
              <a:ext uri="{FF2B5EF4-FFF2-40B4-BE49-F238E27FC236}">
                <a16:creationId xmlns:a16="http://schemas.microsoft.com/office/drawing/2014/main" id="{99843C86-5332-7ECC-E705-7C52F272AF06}"/>
              </a:ext>
            </a:extLst>
          </p:cNvPr>
          <p:cNvSpPr>
            <a:spLocks noGrp="1"/>
          </p:cNvSpPr>
          <p:nvPr>
            <p:ph type="sldNum" sz="quarter" idx="12"/>
          </p:nvPr>
        </p:nvSpPr>
        <p:spPr/>
        <p:txBody>
          <a:bodyPr/>
          <a:lstStyle/>
          <a:p>
            <a:fld id="{FF23D9EB-1720-0C41-91B3-C080FB71B20C}" type="slidenum">
              <a:rPr lang="en-US" smtClean="0"/>
              <a:t>13</a:t>
            </a:fld>
            <a:endParaRPr lang="en-US"/>
          </a:p>
        </p:txBody>
      </p:sp>
    </p:spTree>
    <p:extLst>
      <p:ext uri="{BB962C8B-B14F-4D97-AF65-F5344CB8AC3E}">
        <p14:creationId xmlns:p14="http://schemas.microsoft.com/office/powerpoint/2010/main" val="25891072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718FB0-9281-07C2-DF8A-B6B9AAA68C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FFC137-06AC-9084-B9F4-C034B8C09EE7}"/>
              </a:ext>
            </a:extLst>
          </p:cNvPr>
          <p:cNvSpPr>
            <a:spLocks noGrp="1"/>
          </p:cNvSpPr>
          <p:nvPr>
            <p:ph type="title"/>
          </p:nvPr>
        </p:nvSpPr>
        <p:spPr>
          <a:xfrm>
            <a:off x="533400" y="1600200"/>
            <a:ext cx="11283950" cy="4267200"/>
          </a:xfrm>
        </p:spPr>
        <p:txBody>
          <a:bodyPr>
            <a:normAutofit/>
          </a:bodyPr>
          <a:lstStyle/>
          <a:p>
            <a:r>
              <a:rPr lang="en-US">
                <a:latin typeface="Open Sans"/>
                <a:ea typeface="Open Sans"/>
                <a:cs typeface="Open Sans"/>
              </a:rPr>
              <a:t>So what do the data say?</a:t>
            </a:r>
            <a:br>
              <a:rPr lang="en-US"/>
            </a:br>
            <a:br>
              <a:rPr lang="en-US"/>
            </a:br>
            <a:r>
              <a:rPr lang="en-US" sz="3600" b="1" u="sng">
                <a:latin typeface="Open Sans"/>
                <a:ea typeface="Open Sans"/>
                <a:cs typeface="Open Sans"/>
              </a:rPr>
              <a:t>Key Finding #2</a:t>
            </a:r>
            <a:r>
              <a:rPr lang="en-US" sz="3600">
                <a:latin typeface="Open Sans"/>
                <a:ea typeface="Open Sans"/>
                <a:cs typeface="Open Sans"/>
              </a:rPr>
              <a:t>: The number of graduates identifying as Hispanic or Multiracial is projected to grow. Other populations by race and ethnicity are projected to decline.</a:t>
            </a:r>
          </a:p>
        </p:txBody>
      </p:sp>
      <p:sp>
        <p:nvSpPr>
          <p:cNvPr id="3" name="Slide Number Placeholder 2">
            <a:extLst>
              <a:ext uri="{FF2B5EF4-FFF2-40B4-BE49-F238E27FC236}">
                <a16:creationId xmlns:a16="http://schemas.microsoft.com/office/drawing/2014/main" id="{D548DDA7-B96A-7457-5835-BC45BE8BC444}"/>
              </a:ext>
            </a:extLst>
          </p:cNvPr>
          <p:cNvSpPr>
            <a:spLocks noGrp="1"/>
          </p:cNvSpPr>
          <p:nvPr>
            <p:ph type="sldNum" sz="quarter" idx="12"/>
          </p:nvPr>
        </p:nvSpPr>
        <p:spPr/>
        <p:txBody>
          <a:bodyPr/>
          <a:lstStyle/>
          <a:p>
            <a:fld id="{FF23D9EB-1720-0C41-91B3-C080FB71B20C}" type="slidenum">
              <a:rPr lang="en-US" smtClean="0"/>
              <a:t>14</a:t>
            </a:fld>
            <a:endParaRPr lang="en-US"/>
          </a:p>
        </p:txBody>
      </p:sp>
    </p:spTree>
    <p:extLst>
      <p:ext uri="{BB962C8B-B14F-4D97-AF65-F5344CB8AC3E}">
        <p14:creationId xmlns:p14="http://schemas.microsoft.com/office/powerpoint/2010/main" val="9874367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547CD4-943C-F66E-F567-95E1A443BD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E585C8-8D8D-FF57-B9B1-ACFDE35C2F7A}"/>
              </a:ext>
            </a:extLst>
          </p:cNvPr>
          <p:cNvSpPr>
            <a:spLocks noGrp="1"/>
          </p:cNvSpPr>
          <p:nvPr>
            <p:ph type="title"/>
          </p:nvPr>
        </p:nvSpPr>
        <p:spPr/>
        <p:txBody>
          <a:bodyPr>
            <a:normAutofit fontScale="90000"/>
          </a:bodyPr>
          <a:lstStyle/>
          <a:p>
            <a:r>
              <a:rPr lang="en-US" sz="3600" dirty="0"/>
              <a:t>U.S. public high school graduates by</a:t>
            </a:r>
            <a:r>
              <a:rPr lang="en-US" sz="3600"/>
              <a:t> race and ethnicity</a:t>
            </a:r>
          </a:p>
        </p:txBody>
      </p:sp>
      <p:pic>
        <p:nvPicPr>
          <p:cNvPr id="4" name="Picture 3">
            <a:extLst>
              <a:ext uri="{FF2B5EF4-FFF2-40B4-BE49-F238E27FC236}">
                <a16:creationId xmlns:a16="http://schemas.microsoft.com/office/drawing/2014/main" id="{AB99D222-C2B7-EF18-F66D-99489BE76EA0}"/>
              </a:ext>
            </a:extLst>
          </p:cNvPr>
          <p:cNvPicPr>
            <a:picLocks noChangeAspect="1"/>
          </p:cNvPicPr>
          <p:nvPr/>
        </p:nvPicPr>
        <p:blipFill>
          <a:blip r:embed="rId3"/>
          <a:stretch>
            <a:fillRect/>
          </a:stretch>
        </p:blipFill>
        <p:spPr>
          <a:xfrm>
            <a:off x="0" y="1981200"/>
            <a:ext cx="7044266" cy="3962400"/>
          </a:xfrm>
          <a:prstGeom prst="rect">
            <a:avLst/>
          </a:prstGeom>
        </p:spPr>
      </p:pic>
      <p:graphicFrame>
        <p:nvGraphicFramePr>
          <p:cNvPr id="5" name="Table 4">
            <a:extLst>
              <a:ext uri="{FF2B5EF4-FFF2-40B4-BE49-F238E27FC236}">
                <a16:creationId xmlns:a16="http://schemas.microsoft.com/office/drawing/2014/main" id="{0195F186-45EF-3243-19FC-163AFAF65E39}"/>
              </a:ext>
            </a:extLst>
          </p:cNvPr>
          <p:cNvGraphicFramePr>
            <a:graphicFrameLocks noGrp="1"/>
          </p:cNvGraphicFramePr>
          <p:nvPr>
            <p:extLst>
              <p:ext uri="{D42A27DB-BD31-4B8C-83A1-F6EECF244321}">
                <p14:modId xmlns:p14="http://schemas.microsoft.com/office/powerpoint/2010/main" val="2481165080"/>
              </p:ext>
            </p:extLst>
          </p:nvPr>
        </p:nvGraphicFramePr>
        <p:xfrm>
          <a:off x="6858000" y="1642260"/>
          <a:ext cx="5181600" cy="4640279"/>
        </p:xfrm>
        <a:graphic>
          <a:graphicData uri="http://schemas.openxmlformats.org/drawingml/2006/table">
            <a:tbl>
              <a:tblPr/>
              <a:tblGrid>
                <a:gridCol w="2133600">
                  <a:extLst>
                    <a:ext uri="{9D8B030D-6E8A-4147-A177-3AD203B41FA5}">
                      <a16:colId xmlns:a16="http://schemas.microsoft.com/office/drawing/2014/main" val="3645441098"/>
                    </a:ext>
                  </a:extLst>
                </a:gridCol>
                <a:gridCol w="1524000">
                  <a:extLst>
                    <a:ext uri="{9D8B030D-6E8A-4147-A177-3AD203B41FA5}">
                      <a16:colId xmlns:a16="http://schemas.microsoft.com/office/drawing/2014/main" val="2930110059"/>
                    </a:ext>
                  </a:extLst>
                </a:gridCol>
                <a:gridCol w="1524000">
                  <a:extLst>
                    <a:ext uri="{9D8B030D-6E8A-4147-A177-3AD203B41FA5}">
                      <a16:colId xmlns:a16="http://schemas.microsoft.com/office/drawing/2014/main" val="3012177890"/>
                    </a:ext>
                  </a:extLst>
                </a:gridCol>
              </a:tblGrid>
              <a:tr h="613410">
                <a:tc>
                  <a:txBody>
                    <a:bodyPr/>
                    <a:lstStyle/>
                    <a:p>
                      <a:pPr algn="ctr" fontAlgn="b"/>
                      <a:r>
                        <a:rPr lang="en-US" sz="2000" b="1"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Race/Ethnicity</a:t>
                      </a:r>
                    </a:p>
                  </a:txBody>
                  <a:tcPr marL="3810" marR="3810" marT="3810" marB="0" anchor="ctr">
                    <a:lnL>
                      <a:noFill/>
                    </a:lnL>
                    <a:lnR>
                      <a:noFill/>
                    </a:lnR>
                    <a:lnT>
                      <a:noFill/>
                    </a:lnT>
                    <a:lnB>
                      <a:noFill/>
                    </a:lnB>
                    <a:noFill/>
                  </a:tcPr>
                </a:tc>
                <a:tc>
                  <a:txBody>
                    <a:bodyPr/>
                    <a:lstStyle/>
                    <a:p>
                      <a:pPr algn="ctr" fontAlgn="b"/>
                      <a:r>
                        <a:rPr lang="en-US" sz="2000" b="1"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2023</a:t>
                      </a:r>
                    </a:p>
                  </a:txBody>
                  <a:tcPr marL="3810" marR="3810" marT="3810" marB="0" anchor="ctr">
                    <a:lnL>
                      <a:noFill/>
                    </a:lnL>
                    <a:lnR>
                      <a:noFill/>
                    </a:lnR>
                    <a:lnT>
                      <a:noFill/>
                    </a:lnT>
                    <a:lnB>
                      <a:noFill/>
                    </a:lnB>
                    <a:noFill/>
                  </a:tcPr>
                </a:tc>
                <a:tc>
                  <a:txBody>
                    <a:bodyPr/>
                    <a:lstStyle/>
                    <a:p>
                      <a:pPr algn="ctr" fontAlgn="b"/>
                      <a:r>
                        <a:rPr lang="en-US" sz="2000" b="1"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2041</a:t>
                      </a:r>
                    </a:p>
                  </a:txBody>
                  <a:tcPr marL="3810" marR="3810" marT="3810" marB="0" anchor="ctr">
                    <a:lnL>
                      <a:noFill/>
                    </a:lnL>
                    <a:lnR>
                      <a:noFill/>
                    </a:lnR>
                    <a:lnT>
                      <a:noFill/>
                    </a:lnT>
                    <a:lnB>
                      <a:noFill/>
                    </a:lnB>
                    <a:noFill/>
                  </a:tcPr>
                </a:tc>
                <a:extLst>
                  <a:ext uri="{0D108BD9-81ED-4DB2-BD59-A6C34878D82A}">
                    <a16:rowId xmlns:a16="http://schemas.microsoft.com/office/drawing/2014/main" val="3220592959"/>
                  </a:ext>
                </a:extLst>
              </a:tr>
              <a:tr h="613410">
                <a:tc>
                  <a:txBody>
                    <a:bodyPr/>
                    <a:lstStyle/>
                    <a:p>
                      <a:pPr algn="ctr" fontAlgn="b"/>
                      <a:r>
                        <a:rPr lang="en-US" sz="2000" b="1" i="0" u="none" strike="noStrike">
                          <a:solidFill>
                            <a:schemeClr val="bg1"/>
                          </a:solidFill>
                          <a:effectLst/>
                          <a:latin typeface="Open Sans"/>
                          <a:ea typeface="Open Sans"/>
                          <a:cs typeface="Open Sans"/>
                        </a:rPr>
                        <a:t>AI/AN</a:t>
                      </a:r>
                      <a:endParaRPr lang="en-US" sz="2000" b="1" i="0"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a:txBody>
                  <a:tcPr marL="3810" marR="3810" marT="3810" marB="0" anchor="ctr">
                    <a:lnL>
                      <a:noFill/>
                    </a:lnL>
                    <a:lnR>
                      <a:noFill/>
                    </a:lnR>
                    <a:lnT>
                      <a:noFill/>
                    </a:lnT>
                    <a:lnB>
                      <a:noFill/>
                    </a:lnB>
                    <a:solidFill>
                      <a:srgbClr val="D88945"/>
                    </a:solidFill>
                  </a:tcPr>
                </a:tc>
                <a:tc>
                  <a:txBody>
                    <a:bodyPr/>
                    <a:lstStyle/>
                    <a:p>
                      <a:pPr algn="ctr" fontAlgn="b"/>
                      <a:r>
                        <a:rPr lang="en-US" sz="2000" b="1" i="0"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rPr>
                        <a:t>29,706</a:t>
                      </a:r>
                    </a:p>
                  </a:txBody>
                  <a:tcPr marL="3810" marR="3810" marT="3810" marB="0" anchor="ctr">
                    <a:lnL>
                      <a:noFill/>
                    </a:lnL>
                    <a:lnR>
                      <a:noFill/>
                    </a:lnR>
                    <a:lnT>
                      <a:noFill/>
                    </a:lnT>
                    <a:lnB>
                      <a:noFill/>
                    </a:lnB>
                    <a:solidFill>
                      <a:srgbClr val="D88945"/>
                    </a:solidFill>
                  </a:tcPr>
                </a:tc>
                <a:tc>
                  <a:txBody>
                    <a:bodyPr/>
                    <a:lstStyle/>
                    <a:p>
                      <a:pPr algn="ctr" fontAlgn="b"/>
                      <a:r>
                        <a:rPr lang="en-US" sz="2000" b="1" i="0"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rPr>
                        <a:t>17,566</a:t>
                      </a:r>
                    </a:p>
                  </a:txBody>
                  <a:tcPr marL="3810" marR="3810" marT="3810" marB="0" anchor="ctr">
                    <a:lnL>
                      <a:noFill/>
                    </a:lnL>
                    <a:lnR>
                      <a:noFill/>
                    </a:lnR>
                    <a:lnT>
                      <a:noFill/>
                    </a:lnT>
                    <a:lnB>
                      <a:noFill/>
                    </a:lnB>
                    <a:solidFill>
                      <a:srgbClr val="D88945"/>
                    </a:solidFill>
                  </a:tcPr>
                </a:tc>
                <a:extLst>
                  <a:ext uri="{0D108BD9-81ED-4DB2-BD59-A6C34878D82A}">
                    <a16:rowId xmlns:a16="http://schemas.microsoft.com/office/drawing/2014/main" val="2745252369"/>
                  </a:ext>
                </a:extLst>
              </a:tr>
              <a:tr h="613410">
                <a:tc>
                  <a:txBody>
                    <a:bodyPr/>
                    <a:lstStyle/>
                    <a:p>
                      <a:pPr algn="ctr" fontAlgn="b"/>
                      <a:r>
                        <a:rPr lang="en-US" sz="2000" b="1" i="0"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rPr>
                        <a:t>Multiracial</a:t>
                      </a:r>
                    </a:p>
                  </a:txBody>
                  <a:tcPr marL="3810" marR="3810" marT="3810" marB="0" anchor="ctr">
                    <a:lnL>
                      <a:noFill/>
                    </a:lnL>
                    <a:lnR>
                      <a:noFill/>
                    </a:lnR>
                    <a:lnT>
                      <a:noFill/>
                    </a:lnT>
                    <a:lnB>
                      <a:noFill/>
                    </a:lnB>
                    <a:solidFill>
                      <a:srgbClr val="8D4644"/>
                    </a:solidFill>
                  </a:tcPr>
                </a:tc>
                <a:tc>
                  <a:txBody>
                    <a:bodyPr/>
                    <a:lstStyle/>
                    <a:p>
                      <a:pPr algn="ctr" fontAlgn="b"/>
                      <a:r>
                        <a:rPr lang="en-US" sz="2000" b="1" i="0"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rPr>
                        <a:t>127,352</a:t>
                      </a:r>
                    </a:p>
                  </a:txBody>
                  <a:tcPr marL="3810" marR="3810" marT="3810" marB="0" anchor="ctr">
                    <a:lnL>
                      <a:noFill/>
                    </a:lnL>
                    <a:lnR>
                      <a:noFill/>
                    </a:lnR>
                    <a:lnT>
                      <a:noFill/>
                    </a:lnT>
                    <a:lnB>
                      <a:noFill/>
                    </a:lnB>
                    <a:solidFill>
                      <a:srgbClr val="8D4644"/>
                    </a:solidFill>
                  </a:tcPr>
                </a:tc>
                <a:tc>
                  <a:txBody>
                    <a:bodyPr/>
                    <a:lstStyle/>
                    <a:p>
                      <a:pPr algn="ctr" fontAlgn="b"/>
                      <a:r>
                        <a:rPr lang="en-US" sz="2000" b="1" i="0"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rPr>
                        <a:t>214,303</a:t>
                      </a:r>
                    </a:p>
                  </a:txBody>
                  <a:tcPr marL="3810" marR="3810" marT="3810" marB="0" anchor="ctr">
                    <a:lnL>
                      <a:noFill/>
                    </a:lnL>
                    <a:lnR>
                      <a:noFill/>
                    </a:lnR>
                    <a:lnT>
                      <a:noFill/>
                    </a:lnT>
                    <a:lnB>
                      <a:noFill/>
                    </a:lnB>
                    <a:solidFill>
                      <a:srgbClr val="8D4644"/>
                    </a:solidFill>
                  </a:tcPr>
                </a:tc>
                <a:extLst>
                  <a:ext uri="{0D108BD9-81ED-4DB2-BD59-A6C34878D82A}">
                    <a16:rowId xmlns:a16="http://schemas.microsoft.com/office/drawing/2014/main" val="3508853960"/>
                  </a:ext>
                </a:extLst>
              </a:tr>
              <a:tr h="613410">
                <a:tc>
                  <a:txBody>
                    <a:bodyPr/>
                    <a:lstStyle/>
                    <a:p>
                      <a:pPr algn="ctr" fontAlgn="b"/>
                      <a:r>
                        <a:rPr lang="en-US" sz="2000" b="1" i="0"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rPr>
                        <a:t>Asian &amp; NHOPI</a:t>
                      </a:r>
                    </a:p>
                  </a:txBody>
                  <a:tcPr marL="3810" marR="3810" marT="3810" marB="0" anchor="ctr">
                    <a:lnL>
                      <a:noFill/>
                    </a:lnL>
                    <a:lnR>
                      <a:noFill/>
                    </a:lnR>
                    <a:lnT>
                      <a:noFill/>
                    </a:lnT>
                    <a:lnB>
                      <a:noFill/>
                    </a:lnB>
                    <a:solidFill>
                      <a:srgbClr val="A19A92"/>
                    </a:solidFill>
                  </a:tcPr>
                </a:tc>
                <a:tc>
                  <a:txBody>
                    <a:bodyPr/>
                    <a:lstStyle/>
                    <a:p>
                      <a:pPr algn="ctr" fontAlgn="b"/>
                      <a:r>
                        <a:rPr lang="en-US" sz="2000" b="1" i="0"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rPr>
                        <a:t>217,616</a:t>
                      </a:r>
                    </a:p>
                  </a:txBody>
                  <a:tcPr marL="3810" marR="3810" marT="3810" marB="0" anchor="ctr">
                    <a:lnL>
                      <a:noFill/>
                    </a:lnL>
                    <a:lnR>
                      <a:noFill/>
                    </a:lnR>
                    <a:lnT>
                      <a:noFill/>
                    </a:lnT>
                    <a:lnB>
                      <a:noFill/>
                    </a:lnB>
                    <a:solidFill>
                      <a:srgbClr val="A19A92"/>
                    </a:solidFill>
                  </a:tcPr>
                </a:tc>
                <a:tc>
                  <a:txBody>
                    <a:bodyPr/>
                    <a:lstStyle/>
                    <a:p>
                      <a:pPr algn="ctr" fontAlgn="b"/>
                      <a:r>
                        <a:rPr lang="en-US" sz="2000" b="1" i="0"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rPr>
                        <a:t>196,667</a:t>
                      </a:r>
                    </a:p>
                  </a:txBody>
                  <a:tcPr marL="3810" marR="3810" marT="3810" marB="0" anchor="ctr">
                    <a:lnL>
                      <a:noFill/>
                    </a:lnL>
                    <a:lnR>
                      <a:noFill/>
                    </a:lnR>
                    <a:lnT>
                      <a:noFill/>
                    </a:lnT>
                    <a:lnB>
                      <a:noFill/>
                    </a:lnB>
                    <a:solidFill>
                      <a:srgbClr val="A19A92"/>
                    </a:solidFill>
                  </a:tcPr>
                </a:tc>
                <a:extLst>
                  <a:ext uri="{0D108BD9-81ED-4DB2-BD59-A6C34878D82A}">
                    <a16:rowId xmlns:a16="http://schemas.microsoft.com/office/drawing/2014/main" val="2003675481"/>
                  </a:ext>
                </a:extLst>
              </a:tr>
              <a:tr h="613410">
                <a:tc>
                  <a:txBody>
                    <a:bodyPr/>
                    <a:lstStyle/>
                    <a:p>
                      <a:pPr algn="ctr" fontAlgn="b"/>
                      <a:r>
                        <a:rPr lang="en-US" sz="2000" b="1" i="0"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rPr>
                        <a:t>Black</a:t>
                      </a:r>
                    </a:p>
                  </a:txBody>
                  <a:tcPr marL="3810" marR="3810" marT="3810" marB="0" anchor="ctr">
                    <a:lnL>
                      <a:noFill/>
                    </a:lnL>
                    <a:lnR>
                      <a:noFill/>
                    </a:lnR>
                    <a:lnT>
                      <a:noFill/>
                    </a:lnT>
                    <a:lnB>
                      <a:noFill/>
                    </a:lnB>
                    <a:solidFill>
                      <a:srgbClr val="ECB73F"/>
                    </a:solidFill>
                  </a:tcPr>
                </a:tc>
                <a:tc>
                  <a:txBody>
                    <a:bodyPr/>
                    <a:lstStyle/>
                    <a:p>
                      <a:pPr algn="ctr" fontAlgn="b"/>
                      <a:r>
                        <a:rPr lang="en-US" sz="2000" b="1" i="0"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rPr>
                        <a:t>480,224</a:t>
                      </a:r>
                    </a:p>
                  </a:txBody>
                  <a:tcPr marL="3810" marR="3810" marT="3810" marB="0" anchor="ctr">
                    <a:lnL>
                      <a:noFill/>
                    </a:lnL>
                    <a:lnR>
                      <a:noFill/>
                    </a:lnR>
                    <a:lnT>
                      <a:noFill/>
                    </a:lnT>
                    <a:lnB>
                      <a:noFill/>
                    </a:lnB>
                    <a:solidFill>
                      <a:srgbClr val="ECB73F"/>
                    </a:solidFill>
                  </a:tcPr>
                </a:tc>
                <a:tc>
                  <a:txBody>
                    <a:bodyPr/>
                    <a:lstStyle/>
                    <a:p>
                      <a:pPr algn="ctr" fontAlgn="b"/>
                      <a:r>
                        <a:rPr lang="en-US" sz="2000" b="1" i="0"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rPr>
                        <a:t>372,960</a:t>
                      </a:r>
                    </a:p>
                  </a:txBody>
                  <a:tcPr marL="3810" marR="3810" marT="3810" marB="0" anchor="ctr">
                    <a:lnL>
                      <a:noFill/>
                    </a:lnL>
                    <a:lnR>
                      <a:noFill/>
                    </a:lnR>
                    <a:lnT>
                      <a:noFill/>
                    </a:lnT>
                    <a:lnB>
                      <a:noFill/>
                    </a:lnB>
                    <a:solidFill>
                      <a:srgbClr val="ECB73F"/>
                    </a:solidFill>
                  </a:tcPr>
                </a:tc>
                <a:extLst>
                  <a:ext uri="{0D108BD9-81ED-4DB2-BD59-A6C34878D82A}">
                    <a16:rowId xmlns:a16="http://schemas.microsoft.com/office/drawing/2014/main" val="2713441030"/>
                  </a:ext>
                </a:extLst>
              </a:tr>
              <a:tr h="613410">
                <a:tc>
                  <a:txBody>
                    <a:bodyPr/>
                    <a:lstStyle/>
                    <a:p>
                      <a:pPr algn="ctr" fontAlgn="b"/>
                      <a:r>
                        <a:rPr lang="en-US" sz="2000" b="1" i="0"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rPr>
                        <a:t>Hispanic</a:t>
                      </a:r>
                    </a:p>
                  </a:txBody>
                  <a:tcPr marL="3810" marR="3810" marT="3810" marB="0" anchor="ctr">
                    <a:lnL>
                      <a:noFill/>
                    </a:lnL>
                    <a:lnR>
                      <a:noFill/>
                    </a:lnR>
                    <a:lnT>
                      <a:noFill/>
                    </a:lnT>
                    <a:lnB>
                      <a:noFill/>
                    </a:lnB>
                    <a:solidFill>
                      <a:srgbClr val="3D8062"/>
                    </a:solidFill>
                  </a:tcPr>
                </a:tc>
                <a:tc>
                  <a:txBody>
                    <a:bodyPr/>
                    <a:lstStyle/>
                    <a:p>
                      <a:pPr algn="ctr" fontAlgn="b"/>
                      <a:r>
                        <a:rPr lang="en-US" sz="2000" b="1" i="0"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rPr>
                        <a:t>944,299</a:t>
                      </a:r>
                    </a:p>
                  </a:txBody>
                  <a:tcPr marL="3810" marR="3810" marT="3810" marB="0" anchor="ctr">
                    <a:lnL>
                      <a:noFill/>
                    </a:lnL>
                    <a:lnR>
                      <a:noFill/>
                    </a:lnR>
                    <a:lnT>
                      <a:noFill/>
                    </a:lnT>
                    <a:lnB>
                      <a:noFill/>
                    </a:lnB>
                    <a:solidFill>
                      <a:srgbClr val="3D8062"/>
                    </a:solidFill>
                  </a:tcPr>
                </a:tc>
                <a:tc>
                  <a:txBody>
                    <a:bodyPr/>
                    <a:lstStyle/>
                    <a:p>
                      <a:pPr algn="ctr" fontAlgn="b"/>
                      <a:r>
                        <a:rPr lang="en-US" sz="2000" b="1" i="0"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rPr>
                        <a:t>1,094,165</a:t>
                      </a:r>
                    </a:p>
                  </a:txBody>
                  <a:tcPr marL="3810" marR="3810" marT="3810" marB="0" anchor="ctr">
                    <a:lnL>
                      <a:noFill/>
                    </a:lnL>
                    <a:lnR>
                      <a:noFill/>
                    </a:lnR>
                    <a:lnT>
                      <a:noFill/>
                    </a:lnT>
                    <a:lnB>
                      <a:noFill/>
                    </a:lnB>
                    <a:solidFill>
                      <a:srgbClr val="3D8062"/>
                    </a:solidFill>
                  </a:tcPr>
                </a:tc>
                <a:extLst>
                  <a:ext uri="{0D108BD9-81ED-4DB2-BD59-A6C34878D82A}">
                    <a16:rowId xmlns:a16="http://schemas.microsoft.com/office/drawing/2014/main" val="2675907628"/>
                  </a:ext>
                </a:extLst>
              </a:tr>
              <a:tr h="613410">
                <a:tc>
                  <a:txBody>
                    <a:bodyPr/>
                    <a:lstStyle/>
                    <a:p>
                      <a:pPr algn="ctr" fontAlgn="b"/>
                      <a:r>
                        <a:rPr lang="en-US" sz="2000" b="1" i="0"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rPr>
                        <a:t>White</a:t>
                      </a:r>
                    </a:p>
                  </a:txBody>
                  <a:tcPr marL="3810" marR="3810" marT="3810" marB="0" anchor="ctr">
                    <a:lnL>
                      <a:noFill/>
                    </a:lnL>
                    <a:lnR>
                      <a:noFill/>
                    </a:lnR>
                    <a:lnT>
                      <a:noFill/>
                    </a:lnT>
                    <a:lnB>
                      <a:noFill/>
                    </a:lnB>
                    <a:solidFill>
                      <a:srgbClr val="6D94B7"/>
                    </a:solidFill>
                  </a:tcPr>
                </a:tc>
                <a:tc>
                  <a:txBody>
                    <a:bodyPr/>
                    <a:lstStyle/>
                    <a:p>
                      <a:pPr algn="ctr" fontAlgn="b"/>
                      <a:r>
                        <a:rPr lang="en-US" sz="2000" b="1" i="0"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rPr>
                        <a:t>1,629,974</a:t>
                      </a:r>
                    </a:p>
                  </a:txBody>
                  <a:tcPr marL="3810" marR="3810" marT="3810" marB="0" anchor="ctr">
                    <a:lnL>
                      <a:noFill/>
                    </a:lnL>
                    <a:lnR>
                      <a:noFill/>
                    </a:lnR>
                    <a:lnT>
                      <a:noFill/>
                    </a:lnT>
                    <a:lnB>
                      <a:noFill/>
                    </a:lnB>
                    <a:solidFill>
                      <a:srgbClr val="6D94B7"/>
                    </a:solidFill>
                  </a:tcPr>
                </a:tc>
                <a:tc>
                  <a:txBody>
                    <a:bodyPr/>
                    <a:lstStyle/>
                    <a:p>
                      <a:pPr algn="ctr" fontAlgn="b"/>
                      <a:r>
                        <a:rPr lang="en-US" sz="2000" b="1" i="0"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rPr>
                        <a:t>1,202,287</a:t>
                      </a:r>
                    </a:p>
                  </a:txBody>
                  <a:tcPr marL="3810" marR="3810" marT="3810" marB="0" anchor="ctr">
                    <a:lnL>
                      <a:noFill/>
                    </a:lnL>
                    <a:lnR>
                      <a:noFill/>
                    </a:lnR>
                    <a:lnT>
                      <a:noFill/>
                    </a:lnT>
                    <a:lnB>
                      <a:noFill/>
                    </a:lnB>
                    <a:solidFill>
                      <a:srgbClr val="6D94B7"/>
                    </a:solidFill>
                  </a:tcPr>
                </a:tc>
                <a:extLst>
                  <a:ext uri="{0D108BD9-81ED-4DB2-BD59-A6C34878D82A}">
                    <a16:rowId xmlns:a16="http://schemas.microsoft.com/office/drawing/2014/main" val="2846942614"/>
                  </a:ext>
                </a:extLst>
              </a:tr>
              <a:tr h="346409">
                <a:tc>
                  <a:txBody>
                    <a:bodyPr/>
                    <a:lstStyle/>
                    <a:p>
                      <a:pPr algn="l" fontAlgn="b"/>
                      <a:endParaRPr lang="en-US" sz="1100" b="0" i="0" u="none" strike="noStrike">
                        <a:solidFill>
                          <a:srgbClr val="000000"/>
                        </a:solidFill>
                        <a:effectLst/>
                        <a:latin typeface="Aptos Narrow" panose="020B0004020202020204" pitchFamily="34" charset="0"/>
                      </a:endParaRPr>
                    </a:p>
                  </a:txBody>
                  <a:tcPr marL="3810" marR="3810" marT="3810" marB="0" anchor="b">
                    <a:lnL>
                      <a:noFill/>
                    </a:lnL>
                    <a:lnR>
                      <a:noFill/>
                    </a:lnR>
                    <a:lnT>
                      <a:noFill/>
                    </a:lnT>
                    <a:lnB>
                      <a:noFill/>
                    </a:lnB>
                    <a:noFill/>
                  </a:tcPr>
                </a:tc>
                <a:tc>
                  <a:txBody>
                    <a:bodyPr/>
                    <a:lstStyle/>
                    <a:p>
                      <a:pPr algn="l" fontAlgn="b"/>
                      <a:endParaRPr lang="en-US" sz="1100" b="0" i="0" u="none" strike="noStrike">
                        <a:solidFill>
                          <a:srgbClr val="000000"/>
                        </a:solidFill>
                        <a:effectLst/>
                        <a:latin typeface="Aptos Narrow" panose="020B0004020202020204" pitchFamily="34" charset="0"/>
                      </a:endParaRPr>
                    </a:p>
                  </a:txBody>
                  <a:tcPr marL="3810" marR="3810" marT="3810" marB="0" anchor="b">
                    <a:lnL>
                      <a:noFill/>
                    </a:lnL>
                    <a:lnR>
                      <a:noFill/>
                    </a:lnR>
                    <a:lnT>
                      <a:noFill/>
                    </a:lnT>
                    <a:lnB>
                      <a:noFill/>
                    </a:lnB>
                    <a:noFill/>
                  </a:tcPr>
                </a:tc>
                <a:tc>
                  <a:txBody>
                    <a:bodyPr/>
                    <a:lstStyle/>
                    <a:p>
                      <a:pPr algn="l" fontAlgn="b"/>
                      <a:endParaRPr lang="en-US" sz="1100" b="0" i="0" u="none" strike="noStrike">
                        <a:solidFill>
                          <a:srgbClr val="000000"/>
                        </a:solidFill>
                        <a:effectLst/>
                        <a:latin typeface="Aptos Narrow" panose="020B0004020202020204" pitchFamily="34" charset="0"/>
                      </a:endParaRPr>
                    </a:p>
                  </a:txBody>
                  <a:tcPr marL="3810" marR="3810" marT="3810" marB="0" anchor="b">
                    <a:lnL>
                      <a:noFill/>
                    </a:lnL>
                    <a:lnR>
                      <a:noFill/>
                    </a:lnR>
                    <a:lnT>
                      <a:noFill/>
                    </a:lnT>
                    <a:lnB>
                      <a:noFill/>
                    </a:lnB>
                    <a:noFill/>
                  </a:tcPr>
                </a:tc>
                <a:extLst>
                  <a:ext uri="{0D108BD9-81ED-4DB2-BD59-A6C34878D82A}">
                    <a16:rowId xmlns:a16="http://schemas.microsoft.com/office/drawing/2014/main" val="3514826324"/>
                  </a:ext>
                </a:extLst>
              </a:tr>
            </a:tbl>
          </a:graphicData>
        </a:graphic>
      </p:graphicFrame>
      <p:sp>
        <p:nvSpPr>
          <p:cNvPr id="3" name="Slide Number Placeholder 2">
            <a:extLst>
              <a:ext uri="{FF2B5EF4-FFF2-40B4-BE49-F238E27FC236}">
                <a16:creationId xmlns:a16="http://schemas.microsoft.com/office/drawing/2014/main" id="{7E830669-69EF-460D-75E7-C9875A45A574}"/>
              </a:ext>
            </a:extLst>
          </p:cNvPr>
          <p:cNvSpPr>
            <a:spLocks noGrp="1"/>
          </p:cNvSpPr>
          <p:nvPr>
            <p:ph type="sldNum" sz="quarter" idx="12"/>
          </p:nvPr>
        </p:nvSpPr>
        <p:spPr/>
        <p:txBody>
          <a:bodyPr/>
          <a:lstStyle/>
          <a:p>
            <a:fld id="{FF23D9EB-1720-0C41-91B3-C080FB71B20C}" type="slidenum">
              <a:rPr lang="en-US" smtClean="0"/>
              <a:t>15</a:t>
            </a:fld>
            <a:endParaRPr lang="en-US"/>
          </a:p>
        </p:txBody>
      </p:sp>
    </p:spTree>
    <p:extLst>
      <p:ext uri="{BB962C8B-B14F-4D97-AF65-F5344CB8AC3E}">
        <p14:creationId xmlns:p14="http://schemas.microsoft.com/office/powerpoint/2010/main" val="39819976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5F9EA-5D5E-6BB0-1F03-5BD0F99A7FAC}"/>
              </a:ext>
            </a:extLst>
          </p:cNvPr>
          <p:cNvSpPr>
            <a:spLocks noGrp="1"/>
          </p:cNvSpPr>
          <p:nvPr>
            <p:ph type="title"/>
          </p:nvPr>
        </p:nvSpPr>
        <p:spPr>
          <a:xfrm>
            <a:off x="672830" y="263886"/>
            <a:ext cx="10515599" cy="914400"/>
          </a:xfrm>
        </p:spPr>
        <p:txBody>
          <a:bodyPr>
            <a:normAutofit fontScale="90000"/>
          </a:bodyPr>
          <a:lstStyle/>
          <a:p>
            <a:r>
              <a:rPr lang="en-US" dirty="0"/>
              <a:t>Projected change in U.S. high school graduates, 2023 to 2041</a:t>
            </a:r>
            <a:endParaRPr lang="en-US">
              <a:latin typeface="Open Sans"/>
              <a:ea typeface="Open Sans"/>
              <a:cs typeface="Open Sans"/>
            </a:endParaRPr>
          </a:p>
        </p:txBody>
      </p:sp>
      <p:pic>
        <p:nvPicPr>
          <p:cNvPr id="6" name="Picture 5">
            <a:extLst>
              <a:ext uri="{FF2B5EF4-FFF2-40B4-BE49-F238E27FC236}">
                <a16:creationId xmlns:a16="http://schemas.microsoft.com/office/drawing/2014/main" id="{D9F47D93-2DD9-6477-3ED7-7AE97FFDBCB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119581" y="1330859"/>
            <a:ext cx="7622095" cy="5527141"/>
          </a:xfrm>
          <a:prstGeom prst="rect">
            <a:avLst/>
          </a:prstGeom>
        </p:spPr>
      </p:pic>
      <p:sp>
        <p:nvSpPr>
          <p:cNvPr id="3" name="Slide Number Placeholder 2">
            <a:extLst>
              <a:ext uri="{FF2B5EF4-FFF2-40B4-BE49-F238E27FC236}">
                <a16:creationId xmlns:a16="http://schemas.microsoft.com/office/drawing/2014/main" id="{0847E208-D8F6-567B-EA87-3FFD41401EFF}"/>
              </a:ext>
            </a:extLst>
          </p:cNvPr>
          <p:cNvSpPr>
            <a:spLocks noGrp="1"/>
          </p:cNvSpPr>
          <p:nvPr>
            <p:ph type="sldNum" sz="quarter" idx="12"/>
          </p:nvPr>
        </p:nvSpPr>
        <p:spPr/>
        <p:txBody>
          <a:bodyPr/>
          <a:lstStyle/>
          <a:p>
            <a:fld id="{FF23D9EB-1720-0C41-91B3-C080FB71B20C}" type="slidenum">
              <a:rPr lang="en-US" smtClean="0"/>
              <a:t>16</a:t>
            </a:fld>
            <a:endParaRPr lang="en-US"/>
          </a:p>
        </p:txBody>
      </p:sp>
    </p:spTree>
    <p:extLst>
      <p:ext uri="{BB962C8B-B14F-4D97-AF65-F5344CB8AC3E}">
        <p14:creationId xmlns:p14="http://schemas.microsoft.com/office/powerpoint/2010/main" val="16948542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ABA1B-6FE3-591A-A10D-D8412F27EBB0}"/>
              </a:ext>
            </a:extLst>
          </p:cNvPr>
          <p:cNvSpPr>
            <a:spLocks noGrp="1"/>
          </p:cNvSpPr>
          <p:nvPr>
            <p:ph type="title"/>
          </p:nvPr>
        </p:nvSpPr>
        <p:spPr>
          <a:xfrm>
            <a:off x="726509" y="0"/>
            <a:ext cx="10515599" cy="914400"/>
          </a:xfrm>
        </p:spPr>
        <p:txBody>
          <a:bodyPr>
            <a:normAutofit fontScale="90000"/>
          </a:bodyPr>
          <a:lstStyle/>
          <a:p>
            <a:r>
              <a:rPr lang="en-US"/>
              <a:t>A </a:t>
            </a:r>
            <a:r>
              <a:rPr lang="en-US" dirty="0"/>
              <a:t>closer </a:t>
            </a:r>
            <a:r>
              <a:rPr lang="en-US"/>
              <a:t>look at the Two </a:t>
            </a:r>
            <a:r>
              <a:rPr lang="en-US" dirty="0"/>
              <a:t>or More Races Population</a:t>
            </a:r>
          </a:p>
        </p:txBody>
      </p:sp>
      <p:pic>
        <p:nvPicPr>
          <p:cNvPr id="4" name="Content Placeholder 3">
            <a:extLst>
              <a:ext uri="{FF2B5EF4-FFF2-40B4-BE49-F238E27FC236}">
                <a16:creationId xmlns:a16="http://schemas.microsoft.com/office/drawing/2014/main" id="{1CE84E22-5585-310C-413A-AD0CA9636AAD}"/>
              </a:ext>
            </a:extLst>
          </p:cNvPr>
          <p:cNvPicPr>
            <a:picLocks noGrp="1" noChangeAspect="1"/>
          </p:cNvPicPr>
          <p:nvPr>
            <p:ph idx="1"/>
          </p:nvPr>
        </p:nvPicPr>
        <p:blipFill>
          <a:blip r:embed="rId3">
            <a:clrChange>
              <a:clrFrom>
                <a:srgbClr val="FFFFFF"/>
              </a:clrFrom>
              <a:clrTo>
                <a:srgbClr val="FFFFFF">
                  <a:alpha val="0"/>
                </a:srgbClr>
              </a:clrTo>
            </a:clrChange>
          </a:blip>
          <a:stretch>
            <a:fillRect/>
          </a:stretch>
        </p:blipFill>
        <p:spPr>
          <a:xfrm>
            <a:off x="949891" y="1114674"/>
            <a:ext cx="10292217" cy="5743326"/>
          </a:xfrm>
        </p:spPr>
      </p:pic>
      <p:sp>
        <p:nvSpPr>
          <p:cNvPr id="5" name="Slide Number Placeholder 4">
            <a:extLst>
              <a:ext uri="{FF2B5EF4-FFF2-40B4-BE49-F238E27FC236}">
                <a16:creationId xmlns:a16="http://schemas.microsoft.com/office/drawing/2014/main" id="{DA2C1921-BD31-FF52-3447-B2480AC980F9}"/>
              </a:ext>
            </a:extLst>
          </p:cNvPr>
          <p:cNvSpPr>
            <a:spLocks noGrp="1"/>
          </p:cNvSpPr>
          <p:nvPr>
            <p:ph type="sldNum" sz="quarter" idx="12"/>
          </p:nvPr>
        </p:nvSpPr>
        <p:spPr/>
        <p:txBody>
          <a:bodyPr/>
          <a:lstStyle/>
          <a:p>
            <a:fld id="{FF23D9EB-1720-0C41-91B3-C080FB71B20C}" type="slidenum">
              <a:rPr lang="en-US" smtClean="0"/>
              <a:t>17</a:t>
            </a:fld>
            <a:endParaRPr lang="en-US"/>
          </a:p>
        </p:txBody>
      </p:sp>
    </p:spTree>
    <p:extLst>
      <p:ext uri="{BB962C8B-B14F-4D97-AF65-F5344CB8AC3E}">
        <p14:creationId xmlns:p14="http://schemas.microsoft.com/office/powerpoint/2010/main" val="10103746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907FD6-C721-BE60-C5FC-F7EDDC3DE7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3692EA-A704-FAF6-4A6A-36752175DFE7}"/>
              </a:ext>
            </a:extLst>
          </p:cNvPr>
          <p:cNvSpPr>
            <a:spLocks noGrp="1"/>
          </p:cNvSpPr>
          <p:nvPr>
            <p:ph type="title"/>
          </p:nvPr>
        </p:nvSpPr>
        <p:spPr>
          <a:xfrm>
            <a:off x="533400" y="1600200"/>
            <a:ext cx="11283950" cy="4267200"/>
          </a:xfrm>
        </p:spPr>
        <p:txBody>
          <a:bodyPr>
            <a:normAutofit/>
          </a:bodyPr>
          <a:lstStyle/>
          <a:p>
            <a:r>
              <a:rPr lang="en-US">
                <a:latin typeface="Open Sans"/>
                <a:ea typeface="Open Sans"/>
                <a:cs typeface="Open Sans"/>
              </a:rPr>
              <a:t>So what do the data say?</a:t>
            </a:r>
            <a:br>
              <a:rPr lang="en-US"/>
            </a:br>
            <a:br>
              <a:rPr lang="en-US"/>
            </a:br>
            <a:r>
              <a:rPr lang="en-US" sz="3600" b="1" u="sng">
                <a:latin typeface="Open Sans"/>
                <a:ea typeface="Open Sans"/>
                <a:cs typeface="Open Sans"/>
              </a:rPr>
              <a:t>Key Finding #3</a:t>
            </a:r>
            <a:r>
              <a:rPr lang="en-US" sz="3600">
                <a:latin typeface="Open Sans"/>
                <a:ea typeface="Open Sans"/>
                <a:cs typeface="Open Sans"/>
              </a:rPr>
              <a:t>: Declines in the West, Midwest, and Northeast will be steeper than previously projected; the number of graduates in the South is projected to increase.</a:t>
            </a:r>
          </a:p>
        </p:txBody>
      </p:sp>
      <p:sp>
        <p:nvSpPr>
          <p:cNvPr id="3" name="Slide Number Placeholder 2">
            <a:extLst>
              <a:ext uri="{FF2B5EF4-FFF2-40B4-BE49-F238E27FC236}">
                <a16:creationId xmlns:a16="http://schemas.microsoft.com/office/drawing/2014/main" id="{4705DBD1-2BDF-9A6C-C99B-A30553C043BF}"/>
              </a:ext>
            </a:extLst>
          </p:cNvPr>
          <p:cNvSpPr>
            <a:spLocks noGrp="1"/>
          </p:cNvSpPr>
          <p:nvPr>
            <p:ph type="sldNum" sz="quarter" idx="12"/>
          </p:nvPr>
        </p:nvSpPr>
        <p:spPr/>
        <p:txBody>
          <a:bodyPr/>
          <a:lstStyle/>
          <a:p>
            <a:fld id="{FF23D9EB-1720-0C41-91B3-C080FB71B20C}" type="slidenum">
              <a:rPr lang="en-US" smtClean="0"/>
              <a:t>18</a:t>
            </a:fld>
            <a:endParaRPr lang="en-US"/>
          </a:p>
        </p:txBody>
      </p:sp>
    </p:spTree>
    <p:extLst>
      <p:ext uri="{BB962C8B-B14F-4D97-AF65-F5344CB8AC3E}">
        <p14:creationId xmlns:p14="http://schemas.microsoft.com/office/powerpoint/2010/main" val="4436262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7A1C5-2C7A-D249-6182-D12FA2E3FF4D}"/>
              </a:ext>
            </a:extLst>
          </p:cNvPr>
          <p:cNvSpPr>
            <a:spLocks noGrp="1"/>
          </p:cNvSpPr>
          <p:nvPr>
            <p:ph type="title"/>
          </p:nvPr>
        </p:nvSpPr>
        <p:spPr/>
        <p:txBody>
          <a:bodyPr>
            <a:normAutofit/>
          </a:bodyPr>
          <a:lstStyle/>
          <a:p>
            <a:r>
              <a:rPr lang="en-US"/>
              <a:t>Regional variation</a:t>
            </a:r>
          </a:p>
        </p:txBody>
      </p:sp>
      <p:pic>
        <p:nvPicPr>
          <p:cNvPr id="14" name="Picture 13">
            <a:extLst>
              <a:ext uri="{FF2B5EF4-FFF2-40B4-BE49-F238E27FC236}">
                <a16:creationId xmlns:a16="http://schemas.microsoft.com/office/drawing/2014/main" id="{EF528CA0-EE60-BB73-010F-13856B1FD5B9}"/>
              </a:ext>
            </a:extLst>
          </p:cNvPr>
          <p:cNvPicPr>
            <a:picLocks noChangeAspect="1"/>
          </p:cNvPicPr>
          <p:nvPr/>
        </p:nvPicPr>
        <p:blipFill>
          <a:blip r:embed="rId3"/>
          <a:stretch>
            <a:fillRect/>
          </a:stretch>
        </p:blipFill>
        <p:spPr>
          <a:xfrm>
            <a:off x="838200" y="1143000"/>
            <a:ext cx="10210800" cy="5633667"/>
          </a:xfrm>
          <a:prstGeom prst="rect">
            <a:avLst/>
          </a:prstGeom>
        </p:spPr>
      </p:pic>
      <p:sp>
        <p:nvSpPr>
          <p:cNvPr id="3" name="Slide Number Placeholder 2">
            <a:extLst>
              <a:ext uri="{FF2B5EF4-FFF2-40B4-BE49-F238E27FC236}">
                <a16:creationId xmlns:a16="http://schemas.microsoft.com/office/drawing/2014/main" id="{BDCA6882-0014-87AD-0543-434D9C041E9A}"/>
              </a:ext>
            </a:extLst>
          </p:cNvPr>
          <p:cNvSpPr>
            <a:spLocks noGrp="1"/>
          </p:cNvSpPr>
          <p:nvPr>
            <p:ph type="sldNum" sz="quarter" idx="12"/>
          </p:nvPr>
        </p:nvSpPr>
        <p:spPr/>
        <p:txBody>
          <a:bodyPr/>
          <a:lstStyle/>
          <a:p>
            <a:fld id="{FF23D9EB-1720-0C41-91B3-C080FB71B20C}" type="slidenum">
              <a:rPr lang="en-US" smtClean="0"/>
              <a:t>19</a:t>
            </a:fld>
            <a:endParaRPr lang="en-US"/>
          </a:p>
        </p:txBody>
      </p:sp>
    </p:spTree>
    <p:extLst>
      <p:ext uri="{BB962C8B-B14F-4D97-AF65-F5344CB8AC3E}">
        <p14:creationId xmlns:p14="http://schemas.microsoft.com/office/powerpoint/2010/main" val="30910618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1">
            <a:extLst>
              <a:ext uri="{FF2B5EF4-FFF2-40B4-BE49-F238E27FC236}">
                <a16:creationId xmlns:a16="http://schemas.microsoft.com/office/drawing/2014/main" id="{7FF380C6-2539-B0EA-3556-5B53A642D286}"/>
              </a:ext>
            </a:extLst>
          </p:cNvPr>
          <p:cNvSpPr>
            <a:spLocks noGrp="1"/>
          </p:cNvSpPr>
          <p:nvPr>
            <p:ph idx="14"/>
          </p:nvPr>
        </p:nvSpPr>
        <p:spPr>
          <a:xfrm>
            <a:off x="6254750" y="1549556"/>
            <a:ext cx="5671779" cy="4800600"/>
          </a:xfrm>
        </p:spPr>
        <p:txBody>
          <a:bodyPr>
            <a:normAutofit lnSpcReduction="10000"/>
          </a:bodyPr>
          <a:lstStyle/>
          <a:p>
            <a:r>
              <a:rPr lang="en-US" dirty="0"/>
              <a:t>One of four regional interstate education compacts</a:t>
            </a:r>
          </a:p>
          <a:p>
            <a:r>
              <a:rPr lang="en-US" dirty="0"/>
              <a:t>Established in 1953</a:t>
            </a:r>
          </a:p>
          <a:p>
            <a:r>
              <a:rPr lang="en-US" dirty="0"/>
              <a:t>Mission: </a:t>
            </a:r>
          </a:p>
          <a:p>
            <a:pPr lvl="1"/>
            <a:r>
              <a:rPr lang="en-US" dirty="0"/>
              <a:t>Expand educational access and excellence.</a:t>
            </a:r>
          </a:p>
          <a:p>
            <a:pPr lvl="1"/>
            <a:r>
              <a:rPr lang="en-US" dirty="0"/>
              <a:t>Strengthen higher ed’s contributions to the region’s social, economic, and civic life.</a:t>
            </a:r>
          </a:p>
        </p:txBody>
      </p:sp>
      <p:sp>
        <p:nvSpPr>
          <p:cNvPr id="2" name="Title 1">
            <a:extLst>
              <a:ext uri="{FF2B5EF4-FFF2-40B4-BE49-F238E27FC236}">
                <a16:creationId xmlns:a16="http://schemas.microsoft.com/office/drawing/2014/main" id="{27563DC9-9423-BF01-0F9F-54AA9E157964}"/>
              </a:ext>
            </a:extLst>
          </p:cNvPr>
          <p:cNvSpPr>
            <a:spLocks noGrp="1"/>
          </p:cNvSpPr>
          <p:nvPr>
            <p:ph type="title"/>
          </p:nvPr>
        </p:nvSpPr>
        <p:spPr>
          <a:xfrm>
            <a:off x="838200" y="365125"/>
            <a:ext cx="10515600" cy="914400"/>
          </a:xfrm>
        </p:spPr>
        <p:txBody>
          <a:bodyPr anchor="t">
            <a:normAutofit/>
          </a:bodyPr>
          <a:lstStyle/>
          <a:p>
            <a:r>
              <a:rPr lang="en-US" dirty="0"/>
              <a:t>What is WICHE?</a:t>
            </a:r>
          </a:p>
        </p:txBody>
      </p:sp>
      <p:grpSp>
        <p:nvGrpSpPr>
          <p:cNvPr id="11" name="Group 10">
            <a:extLst>
              <a:ext uri="{FF2B5EF4-FFF2-40B4-BE49-F238E27FC236}">
                <a16:creationId xmlns:a16="http://schemas.microsoft.com/office/drawing/2014/main" id="{693D4923-1B64-F851-DF24-A277BEFC8A36}"/>
              </a:ext>
            </a:extLst>
          </p:cNvPr>
          <p:cNvGrpSpPr/>
          <p:nvPr/>
        </p:nvGrpSpPr>
        <p:grpSpPr>
          <a:xfrm>
            <a:off x="206928" y="1279525"/>
            <a:ext cx="6230176" cy="5070631"/>
            <a:chOff x="529665" y="1279525"/>
            <a:chExt cx="6230176" cy="5070631"/>
          </a:xfrm>
        </p:grpSpPr>
        <p:pic>
          <p:nvPicPr>
            <p:cNvPr id="7" name="Content Placeholder 6" descr="A picture containing map&#10;&#10;Description automatically generated">
              <a:extLst>
                <a:ext uri="{FF2B5EF4-FFF2-40B4-BE49-F238E27FC236}">
                  <a16:creationId xmlns:a16="http://schemas.microsoft.com/office/drawing/2014/main" id="{A650170C-A1A9-4F16-43D3-2A9EAB6F84B2}"/>
                </a:ext>
              </a:extLst>
            </p:cNvPr>
            <p:cNvPicPr>
              <a:picLocks noChangeAspect="1"/>
            </p:cNvPicPr>
            <p:nvPr/>
          </p:nvPicPr>
          <p:blipFill>
            <a:blip r:embed="rId3"/>
            <a:stretch>
              <a:fillRect/>
            </a:stretch>
          </p:blipFill>
          <p:spPr>
            <a:xfrm>
              <a:off x="529665" y="1279525"/>
              <a:ext cx="4902495" cy="4886489"/>
            </a:xfrm>
            <a:prstGeom prst="rect">
              <a:avLst/>
            </a:prstGeom>
          </p:spPr>
        </p:pic>
        <p:sp>
          <p:nvSpPr>
            <p:cNvPr id="8" name="Content Placeholder 3">
              <a:extLst>
                <a:ext uri="{FF2B5EF4-FFF2-40B4-BE49-F238E27FC236}">
                  <a16:creationId xmlns:a16="http://schemas.microsoft.com/office/drawing/2014/main" id="{9306CACE-139A-8C29-93E7-AC7888CF2D7E}"/>
                </a:ext>
              </a:extLst>
            </p:cNvPr>
            <p:cNvSpPr txBox="1">
              <a:spLocks/>
            </p:cNvSpPr>
            <p:nvPr/>
          </p:nvSpPr>
          <p:spPr>
            <a:xfrm>
              <a:off x="2093063" y="5369511"/>
              <a:ext cx="4666778" cy="980645"/>
            </a:xfrm>
            <a:prstGeom prst="rect">
              <a:avLst/>
            </a:prstGeom>
            <a:solidFill>
              <a:schemeClr val="bg1"/>
            </a:solidFill>
          </p:spPr>
          <p:txBody>
            <a:bodyPr>
              <a:noAutofit/>
            </a:bodyPr>
            <a:lstStyle>
              <a:lvl1pPr marL="228600" indent="-228600" algn="l" defTabSz="914400" rtl="0" eaLnBrk="1" latinLnBrk="0" hangingPunct="1">
                <a:lnSpc>
                  <a:spcPct val="100000"/>
                </a:lnSpc>
                <a:spcBef>
                  <a:spcPts val="1000"/>
                </a:spcBef>
                <a:spcAft>
                  <a:spcPts val="1200"/>
                </a:spcAft>
                <a:buFont typeface="Arial" panose="020B0604020202020204" pitchFamily="34" charset="0"/>
                <a:buChar char="•"/>
                <a:defRPr sz="2800" kern="120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spcAft>
                  <a:spcPts val="1200"/>
                </a:spcAft>
                <a:buFont typeface="Arial" panose="020B0604020202020204" pitchFamily="34" charset="0"/>
                <a:buChar char="•"/>
                <a:defRPr sz="240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spcAft>
                  <a:spcPts val="1200"/>
                </a:spcAft>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spcAft>
                  <a:spcPts val="1200"/>
                </a:spcAft>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spcAft>
                  <a:spcPts val="1200"/>
                </a:spcAft>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0"/>
                </a:spcBef>
                <a:spcAft>
                  <a:spcPts val="0"/>
                </a:spcAft>
                <a:buClr>
                  <a:schemeClr val="accent2">
                    <a:lumMod val="60000"/>
                    <a:lumOff val="40000"/>
                  </a:schemeClr>
                </a:buClr>
              </a:pPr>
              <a:r>
                <a:rPr lang="en-US" sz="1200" dirty="0">
                  <a:solidFill>
                    <a:srgbClr val="212121"/>
                  </a:solidFill>
                </a:rPr>
                <a:t>AMERICAN SAMOA</a:t>
              </a:r>
            </a:p>
            <a:p>
              <a:pPr>
                <a:lnSpc>
                  <a:spcPct val="120000"/>
                </a:lnSpc>
                <a:spcBef>
                  <a:spcPts val="0"/>
                </a:spcBef>
                <a:spcAft>
                  <a:spcPts val="0"/>
                </a:spcAft>
                <a:buClr>
                  <a:schemeClr val="accent2">
                    <a:lumMod val="60000"/>
                    <a:lumOff val="40000"/>
                  </a:schemeClr>
                </a:buClr>
              </a:pPr>
              <a:r>
                <a:rPr lang="en-US" sz="1200" dirty="0">
                  <a:solidFill>
                    <a:srgbClr val="212121"/>
                  </a:solidFill>
                </a:rPr>
                <a:t>COMMONWEALTH OF THE NORTHERN MARIANA ISLANDS</a:t>
              </a:r>
            </a:p>
            <a:p>
              <a:pPr>
                <a:lnSpc>
                  <a:spcPct val="120000"/>
                </a:lnSpc>
                <a:spcBef>
                  <a:spcPts val="0"/>
                </a:spcBef>
                <a:spcAft>
                  <a:spcPts val="0"/>
                </a:spcAft>
                <a:buClr>
                  <a:schemeClr val="accent2">
                    <a:lumMod val="60000"/>
                    <a:lumOff val="40000"/>
                  </a:schemeClr>
                </a:buClr>
              </a:pPr>
              <a:r>
                <a:rPr lang="en-US" sz="1200" dirty="0">
                  <a:solidFill>
                    <a:srgbClr val="212121"/>
                  </a:solidFill>
                </a:rPr>
                <a:t>FEDERATED STATES OF MICRONESIA</a:t>
              </a:r>
            </a:p>
            <a:p>
              <a:pPr>
                <a:lnSpc>
                  <a:spcPct val="120000"/>
                </a:lnSpc>
                <a:spcBef>
                  <a:spcPts val="0"/>
                </a:spcBef>
                <a:spcAft>
                  <a:spcPts val="0"/>
                </a:spcAft>
                <a:buClr>
                  <a:schemeClr val="accent2">
                    <a:lumMod val="60000"/>
                    <a:lumOff val="40000"/>
                  </a:schemeClr>
                </a:buClr>
              </a:pPr>
              <a:r>
                <a:rPr lang="en-US" sz="1200" dirty="0">
                  <a:solidFill>
                    <a:srgbClr val="212121"/>
                  </a:solidFill>
                </a:rPr>
                <a:t>GUAM</a:t>
              </a:r>
            </a:p>
            <a:p>
              <a:pPr>
                <a:lnSpc>
                  <a:spcPct val="120000"/>
                </a:lnSpc>
                <a:spcBef>
                  <a:spcPts val="0"/>
                </a:spcBef>
                <a:spcAft>
                  <a:spcPts val="0"/>
                </a:spcAft>
                <a:buClr>
                  <a:schemeClr val="accent2">
                    <a:lumMod val="60000"/>
                    <a:lumOff val="40000"/>
                  </a:schemeClr>
                </a:buClr>
              </a:pPr>
              <a:r>
                <a:rPr lang="en-US" sz="1200" dirty="0">
                  <a:solidFill>
                    <a:srgbClr val="212121"/>
                  </a:solidFill>
                </a:rPr>
                <a:t>REPUBLIC OF THE MARSHALL ISLANDS</a:t>
              </a:r>
            </a:p>
            <a:p>
              <a:pPr>
                <a:lnSpc>
                  <a:spcPct val="120000"/>
                </a:lnSpc>
                <a:spcBef>
                  <a:spcPts val="0"/>
                </a:spcBef>
                <a:spcAft>
                  <a:spcPts val="0"/>
                </a:spcAft>
                <a:buClr>
                  <a:schemeClr val="accent2">
                    <a:lumMod val="60000"/>
                    <a:lumOff val="40000"/>
                  </a:schemeClr>
                </a:buClr>
              </a:pPr>
              <a:r>
                <a:rPr lang="en-US" sz="1200" dirty="0">
                  <a:solidFill>
                    <a:srgbClr val="212121"/>
                  </a:solidFill>
                </a:rPr>
                <a:t>REPUBLIC OF PALAU</a:t>
              </a:r>
            </a:p>
          </p:txBody>
        </p:sp>
      </p:grpSp>
      <p:sp>
        <p:nvSpPr>
          <p:cNvPr id="12" name="Slide Number Placeholder 11">
            <a:extLst>
              <a:ext uri="{FF2B5EF4-FFF2-40B4-BE49-F238E27FC236}">
                <a16:creationId xmlns:a16="http://schemas.microsoft.com/office/drawing/2014/main" id="{FCF1B8B0-C22B-B8FF-1683-A857CBF12F31}"/>
              </a:ext>
            </a:extLst>
          </p:cNvPr>
          <p:cNvSpPr>
            <a:spLocks noGrp="1"/>
          </p:cNvSpPr>
          <p:nvPr>
            <p:ph type="sldNum" sz="quarter" idx="12"/>
          </p:nvPr>
        </p:nvSpPr>
        <p:spPr/>
        <p:txBody>
          <a:bodyPr/>
          <a:lstStyle/>
          <a:p>
            <a:fld id="{FF23D9EB-1720-0C41-91B3-C080FB71B20C}" type="slidenum">
              <a:rPr lang="en-US" smtClean="0"/>
              <a:t>2</a:t>
            </a:fld>
            <a:endParaRPr lang="en-US"/>
          </a:p>
        </p:txBody>
      </p:sp>
    </p:spTree>
    <p:extLst>
      <p:ext uri="{BB962C8B-B14F-4D97-AF65-F5344CB8AC3E}">
        <p14:creationId xmlns:p14="http://schemas.microsoft.com/office/powerpoint/2010/main" val="32999916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5B18B-948D-FC50-BF05-621ABA88F34B}"/>
              </a:ext>
            </a:extLst>
          </p:cNvPr>
          <p:cNvSpPr>
            <a:spLocks noGrp="1"/>
          </p:cNvSpPr>
          <p:nvPr>
            <p:ph type="title"/>
          </p:nvPr>
        </p:nvSpPr>
        <p:spPr>
          <a:xfrm>
            <a:off x="838200" y="99300"/>
            <a:ext cx="10515599" cy="914400"/>
          </a:xfrm>
        </p:spPr>
        <p:txBody>
          <a:bodyPr>
            <a:normAutofit fontScale="90000"/>
          </a:bodyPr>
          <a:lstStyle/>
          <a:p>
            <a:r>
              <a:rPr lang="en-US" dirty="0"/>
              <a:t>Projected change in high school graduates in the West, 2023 to 2041</a:t>
            </a:r>
          </a:p>
        </p:txBody>
      </p:sp>
      <p:pic>
        <p:nvPicPr>
          <p:cNvPr id="7" name="Picture 6">
            <a:extLst>
              <a:ext uri="{FF2B5EF4-FFF2-40B4-BE49-F238E27FC236}">
                <a16:creationId xmlns:a16="http://schemas.microsoft.com/office/drawing/2014/main" id="{FBDEE30A-45D2-F9D1-40B4-F6D82B651E4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667200" y="916423"/>
            <a:ext cx="8912365" cy="5941577"/>
          </a:xfrm>
          <a:prstGeom prst="rect">
            <a:avLst/>
          </a:prstGeom>
        </p:spPr>
      </p:pic>
      <p:sp>
        <p:nvSpPr>
          <p:cNvPr id="8" name="Content Placeholder 2">
            <a:extLst>
              <a:ext uri="{FF2B5EF4-FFF2-40B4-BE49-F238E27FC236}">
                <a16:creationId xmlns:a16="http://schemas.microsoft.com/office/drawing/2014/main" id="{83884DC6-4C12-7078-899E-E2BAD2A163F3}"/>
              </a:ext>
            </a:extLst>
          </p:cNvPr>
          <p:cNvSpPr>
            <a:spLocks noGrp="1"/>
          </p:cNvSpPr>
          <p:nvPr>
            <p:ph idx="1"/>
          </p:nvPr>
        </p:nvSpPr>
        <p:spPr>
          <a:xfrm>
            <a:off x="194553" y="1429966"/>
            <a:ext cx="3550597" cy="4969589"/>
          </a:xfrm>
        </p:spPr>
        <p:txBody>
          <a:bodyPr>
            <a:normAutofit fontScale="92500"/>
          </a:bodyPr>
          <a:lstStyle/>
          <a:p>
            <a:r>
              <a:rPr lang="en-US" dirty="0"/>
              <a:t>Trends </a:t>
            </a:r>
            <a:r>
              <a:rPr lang="en-US"/>
              <a:t>in the West</a:t>
            </a:r>
            <a:endParaRPr lang="en-US" dirty="0"/>
          </a:p>
          <a:p>
            <a:pPr lvl="1"/>
            <a:r>
              <a:rPr lang="en-US" dirty="0"/>
              <a:t>Increases </a:t>
            </a:r>
            <a:r>
              <a:rPr lang="en-US"/>
              <a:t>among Multiracial </a:t>
            </a:r>
            <a:r>
              <a:rPr lang="en-US" dirty="0"/>
              <a:t>and Private graduates and declines among all </a:t>
            </a:r>
            <a:r>
              <a:rPr lang="en-US"/>
              <a:t>other </a:t>
            </a:r>
            <a:r>
              <a:rPr lang="en-US" dirty="0"/>
              <a:t>racial and </a:t>
            </a:r>
            <a:r>
              <a:rPr lang="en-US"/>
              <a:t>ethnic populations</a:t>
            </a:r>
          </a:p>
          <a:p>
            <a:pPr lvl="1"/>
            <a:r>
              <a:rPr lang="en-US" dirty="0"/>
              <a:t>Projected increases </a:t>
            </a:r>
            <a:r>
              <a:rPr lang="en-US"/>
              <a:t>in Idaho, Montana</a:t>
            </a:r>
            <a:r>
              <a:rPr lang="en-US" dirty="0"/>
              <a:t>,</a:t>
            </a:r>
            <a:r>
              <a:rPr lang="en-US"/>
              <a:t> </a:t>
            </a:r>
            <a:r>
              <a:rPr lang="en-US" dirty="0"/>
              <a:t>North Dakota, and </a:t>
            </a:r>
            <a:r>
              <a:rPr lang="en-US"/>
              <a:t>South Dakota </a:t>
            </a:r>
            <a:endParaRPr lang="en-US" dirty="0"/>
          </a:p>
          <a:p>
            <a:pPr lvl="1"/>
            <a:endParaRPr lang="en-US" i="1" dirty="0"/>
          </a:p>
        </p:txBody>
      </p:sp>
      <p:sp>
        <p:nvSpPr>
          <p:cNvPr id="6" name="Slide Number Placeholder 5">
            <a:extLst>
              <a:ext uri="{FF2B5EF4-FFF2-40B4-BE49-F238E27FC236}">
                <a16:creationId xmlns:a16="http://schemas.microsoft.com/office/drawing/2014/main" id="{4E7DB286-C453-1DD5-C64B-91E27C356524}"/>
              </a:ext>
            </a:extLst>
          </p:cNvPr>
          <p:cNvSpPr>
            <a:spLocks noGrp="1"/>
          </p:cNvSpPr>
          <p:nvPr>
            <p:ph type="sldNum" sz="quarter" idx="12"/>
          </p:nvPr>
        </p:nvSpPr>
        <p:spPr/>
        <p:txBody>
          <a:bodyPr/>
          <a:lstStyle/>
          <a:p>
            <a:fld id="{FF23D9EB-1720-0C41-91B3-C080FB71B20C}" type="slidenum">
              <a:rPr lang="en-US" smtClean="0"/>
              <a:t>20</a:t>
            </a:fld>
            <a:endParaRPr lang="en-US"/>
          </a:p>
        </p:txBody>
      </p:sp>
    </p:spTree>
    <p:extLst>
      <p:ext uri="{BB962C8B-B14F-4D97-AF65-F5344CB8AC3E}">
        <p14:creationId xmlns:p14="http://schemas.microsoft.com/office/powerpoint/2010/main" val="4397949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A2DCD1-D2DA-4608-4F72-9596B5D873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685CDE-F2A8-5A58-D934-CAFC241A7CA8}"/>
              </a:ext>
            </a:extLst>
          </p:cNvPr>
          <p:cNvSpPr>
            <a:spLocks noGrp="1"/>
          </p:cNvSpPr>
          <p:nvPr>
            <p:ph type="title"/>
          </p:nvPr>
        </p:nvSpPr>
        <p:spPr>
          <a:xfrm>
            <a:off x="838200" y="99300"/>
            <a:ext cx="10515599" cy="914400"/>
          </a:xfrm>
        </p:spPr>
        <p:txBody>
          <a:bodyPr>
            <a:normAutofit fontScale="90000"/>
          </a:bodyPr>
          <a:lstStyle/>
          <a:p>
            <a:r>
              <a:rPr lang="en-US" dirty="0"/>
              <a:t>Projected Change in High School Graduates in the South, 2023 to 2041</a:t>
            </a:r>
          </a:p>
        </p:txBody>
      </p:sp>
      <p:pic>
        <p:nvPicPr>
          <p:cNvPr id="4" name="Picture 3">
            <a:extLst>
              <a:ext uri="{FF2B5EF4-FFF2-40B4-BE49-F238E27FC236}">
                <a16:creationId xmlns:a16="http://schemas.microsoft.com/office/drawing/2014/main" id="{9A7E6B50-680F-781C-51C2-1BE0FBD3974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53909" y="1295800"/>
            <a:ext cx="8072128" cy="5381419"/>
          </a:xfrm>
          <a:prstGeom prst="rect">
            <a:avLst/>
          </a:prstGeom>
        </p:spPr>
      </p:pic>
      <p:sp>
        <p:nvSpPr>
          <p:cNvPr id="5" name="Content Placeholder 2">
            <a:extLst>
              <a:ext uri="{FF2B5EF4-FFF2-40B4-BE49-F238E27FC236}">
                <a16:creationId xmlns:a16="http://schemas.microsoft.com/office/drawing/2014/main" id="{0E59B0D2-35D5-8240-F94C-AC5A6794D7C5}"/>
              </a:ext>
            </a:extLst>
          </p:cNvPr>
          <p:cNvSpPr>
            <a:spLocks noGrp="1"/>
          </p:cNvSpPr>
          <p:nvPr>
            <p:ph idx="1"/>
          </p:nvPr>
        </p:nvSpPr>
        <p:spPr>
          <a:xfrm>
            <a:off x="7541537" y="1377281"/>
            <a:ext cx="4025807" cy="5032572"/>
          </a:xfrm>
        </p:spPr>
        <p:txBody>
          <a:bodyPr>
            <a:normAutofit fontScale="92500"/>
          </a:bodyPr>
          <a:lstStyle/>
          <a:p>
            <a:r>
              <a:rPr lang="en-US" dirty="0"/>
              <a:t>Trends in the South</a:t>
            </a:r>
          </a:p>
          <a:p>
            <a:pPr lvl="1"/>
            <a:r>
              <a:rPr lang="en-US" dirty="0"/>
              <a:t>Increases among Multiracial, Hispanic, Asian and NH/OPI, and Private graduates drives growth in the region</a:t>
            </a:r>
          </a:p>
          <a:p>
            <a:pPr lvl="1"/>
            <a:r>
              <a:rPr lang="en-US" dirty="0"/>
              <a:t>Wide variation in projected change by state, ranging from 31% increase in D.C. to a 26% decrease in West Virginia</a:t>
            </a:r>
          </a:p>
          <a:p>
            <a:pPr lvl="1"/>
            <a:endParaRPr lang="en-US" i="1" dirty="0"/>
          </a:p>
        </p:txBody>
      </p:sp>
    </p:spTree>
    <p:extLst>
      <p:ext uri="{BB962C8B-B14F-4D97-AF65-F5344CB8AC3E}">
        <p14:creationId xmlns:p14="http://schemas.microsoft.com/office/powerpoint/2010/main" val="8704899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99EB9E-3BD3-7FFA-093C-9B26EA2633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345B7D-CBC0-84AD-D8A7-18C6F47C544C}"/>
              </a:ext>
            </a:extLst>
          </p:cNvPr>
          <p:cNvSpPr>
            <a:spLocks noGrp="1"/>
          </p:cNvSpPr>
          <p:nvPr>
            <p:ph type="title"/>
          </p:nvPr>
        </p:nvSpPr>
        <p:spPr>
          <a:xfrm>
            <a:off x="838200" y="99300"/>
            <a:ext cx="10515599" cy="914400"/>
          </a:xfrm>
        </p:spPr>
        <p:txBody>
          <a:bodyPr>
            <a:normAutofit fontScale="90000"/>
          </a:bodyPr>
          <a:lstStyle/>
          <a:p>
            <a:r>
              <a:rPr lang="en-US" dirty="0"/>
              <a:t>Projected Change in High School Graduates in </a:t>
            </a:r>
            <a:r>
              <a:rPr lang="en-US"/>
              <a:t>the Midwest, </a:t>
            </a:r>
            <a:r>
              <a:rPr lang="en-US" dirty="0"/>
              <a:t>2023 to 2041</a:t>
            </a:r>
          </a:p>
        </p:txBody>
      </p:sp>
      <p:pic>
        <p:nvPicPr>
          <p:cNvPr id="4" name="Picture 3">
            <a:extLst>
              <a:ext uri="{FF2B5EF4-FFF2-40B4-BE49-F238E27FC236}">
                <a16:creationId xmlns:a16="http://schemas.microsoft.com/office/drawing/2014/main" id="{1DA250A1-3860-6635-9224-FAB9956E8A3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82309" y="1268639"/>
            <a:ext cx="8347143" cy="5564762"/>
          </a:xfrm>
          <a:prstGeom prst="rect">
            <a:avLst/>
          </a:prstGeom>
        </p:spPr>
      </p:pic>
      <p:sp>
        <p:nvSpPr>
          <p:cNvPr id="6" name="Content Placeholder 2">
            <a:extLst>
              <a:ext uri="{FF2B5EF4-FFF2-40B4-BE49-F238E27FC236}">
                <a16:creationId xmlns:a16="http://schemas.microsoft.com/office/drawing/2014/main" id="{674EABD9-9C96-C223-9CC9-ED45E88E4004}"/>
              </a:ext>
            </a:extLst>
          </p:cNvPr>
          <p:cNvSpPr>
            <a:spLocks noGrp="1"/>
          </p:cNvSpPr>
          <p:nvPr>
            <p:ph idx="1"/>
          </p:nvPr>
        </p:nvSpPr>
        <p:spPr>
          <a:xfrm>
            <a:off x="7460055" y="1268638"/>
            <a:ext cx="4351733" cy="5304177"/>
          </a:xfrm>
        </p:spPr>
        <p:txBody>
          <a:bodyPr>
            <a:normAutofit fontScale="92500" lnSpcReduction="10000"/>
          </a:bodyPr>
          <a:lstStyle/>
          <a:p>
            <a:r>
              <a:rPr lang="en-US" dirty="0"/>
              <a:t>Trends in the Midwest</a:t>
            </a:r>
          </a:p>
          <a:p>
            <a:pPr lvl="1"/>
            <a:r>
              <a:rPr lang="en-US" dirty="0"/>
              <a:t>Projected </a:t>
            </a:r>
            <a:r>
              <a:rPr lang="en-US"/>
              <a:t>increases in </a:t>
            </a:r>
            <a:r>
              <a:rPr lang="en-US" dirty="0"/>
              <a:t>Multiracial and Hispanic graduates are not enough to offset</a:t>
            </a:r>
            <a:r>
              <a:rPr lang="en-US"/>
              <a:t> declines </a:t>
            </a:r>
            <a:r>
              <a:rPr lang="en-US" dirty="0"/>
              <a:t>among White</a:t>
            </a:r>
            <a:r>
              <a:rPr lang="en-US"/>
              <a:t>, Black, AI/AN, </a:t>
            </a:r>
            <a:r>
              <a:rPr lang="en-US" dirty="0"/>
              <a:t>Asian </a:t>
            </a:r>
            <a:r>
              <a:rPr lang="en-US"/>
              <a:t>&amp; NH/OPI, and </a:t>
            </a:r>
            <a:r>
              <a:rPr lang="en-US" dirty="0"/>
              <a:t>Private graduates</a:t>
            </a:r>
            <a:r>
              <a:rPr lang="en-US"/>
              <a:t> </a:t>
            </a:r>
            <a:endParaRPr lang="en-US" dirty="0"/>
          </a:p>
          <a:p>
            <a:pPr lvl="1"/>
            <a:r>
              <a:rPr lang="en-US" dirty="0"/>
              <a:t>Every state </a:t>
            </a:r>
            <a:r>
              <a:rPr lang="en-US"/>
              <a:t>is </a:t>
            </a:r>
            <a:r>
              <a:rPr lang="en-US" dirty="0"/>
              <a:t>projected to decrease in total </a:t>
            </a:r>
            <a:r>
              <a:rPr lang="en-US"/>
              <a:t>graduates between 2023 and 2041, </a:t>
            </a:r>
            <a:r>
              <a:rPr lang="en-US" dirty="0"/>
              <a:t>with the </a:t>
            </a:r>
            <a:r>
              <a:rPr lang="en-US"/>
              <a:t>largest expected </a:t>
            </a:r>
            <a:r>
              <a:rPr lang="en-US" dirty="0"/>
              <a:t>declines </a:t>
            </a:r>
            <a:r>
              <a:rPr lang="en-US"/>
              <a:t>in Illinois and </a:t>
            </a:r>
            <a:r>
              <a:rPr lang="en-US" dirty="0"/>
              <a:t>Michigan</a:t>
            </a:r>
          </a:p>
          <a:p>
            <a:pPr lvl="1"/>
            <a:endParaRPr lang="en-US" i="1" dirty="0"/>
          </a:p>
        </p:txBody>
      </p:sp>
      <p:sp>
        <p:nvSpPr>
          <p:cNvPr id="3" name="Slide Number Placeholder 2">
            <a:extLst>
              <a:ext uri="{FF2B5EF4-FFF2-40B4-BE49-F238E27FC236}">
                <a16:creationId xmlns:a16="http://schemas.microsoft.com/office/drawing/2014/main" id="{17BEFBF6-83BF-7DA5-B5B1-DC3C3CE430BA}"/>
              </a:ext>
            </a:extLst>
          </p:cNvPr>
          <p:cNvSpPr>
            <a:spLocks noGrp="1"/>
          </p:cNvSpPr>
          <p:nvPr>
            <p:ph type="sldNum" sz="quarter" idx="12"/>
          </p:nvPr>
        </p:nvSpPr>
        <p:spPr>
          <a:xfrm>
            <a:off x="11499923" y="6207690"/>
            <a:ext cx="413273" cy="365125"/>
          </a:xfrm>
        </p:spPr>
        <p:txBody>
          <a:bodyPr/>
          <a:lstStyle/>
          <a:p>
            <a:fld id="{FF23D9EB-1720-0C41-91B3-C080FB71B20C}" type="slidenum">
              <a:rPr lang="en-US" smtClean="0"/>
              <a:t>22</a:t>
            </a:fld>
            <a:endParaRPr lang="en-US" dirty="0"/>
          </a:p>
        </p:txBody>
      </p:sp>
    </p:spTree>
    <p:extLst>
      <p:ext uri="{BB962C8B-B14F-4D97-AF65-F5344CB8AC3E}">
        <p14:creationId xmlns:p14="http://schemas.microsoft.com/office/powerpoint/2010/main" val="22811193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4D4631-8AFE-44A1-CE3D-E4E50BE9E5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FE2987-DE44-C018-2482-0F9878716C7F}"/>
              </a:ext>
            </a:extLst>
          </p:cNvPr>
          <p:cNvSpPr>
            <a:spLocks noGrp="1"/>
          </p:cNvSpPr>
          <p:nvPr>
            <p:ph type="title"/>
          </p:nvPr>
        </p:nvSpPr>
        <p:spPr>
          <a:xfrm>
            <a:off x="838200" y="99300"/>
            <a:ext cx="10515599" cy="914400"/>
          </a:xfrm>
        </p:spPr>
        <p:txBody>
          <a:bodyPr>
            <a:normAutofit fontScale="90000"/>
          </a:bodyPr>
          <a:lstStyle/>
          <a:p>
            <a:r>
              <a:rPr lang="en-US" dirty="0"/>
              <a:t>Projected Change in High School Graduates in the Northeast, 2023 to 2041</a:t>
            </a:r>
          </a:p>
        </p:txBody>
      </p:sp>
      <p:pic>
        <p:nvPicPr>
          <p:cNvPr id="5" name="Picture 4">
            <a:extLst>
              <a:ext uri="{FF2B5EF4-FFF2-40B4-BE49-F238E27FC236}">
                <a16:creationId xmlns:a16="http://schemas.microsoft.com/office/drawing/2014/main" id="{2DC9DBEA-C517-BE4E-A5F0-D1FBDBF1AEC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52261" y="1406053"/>
            <a:ext cx="8424964" cy="5616643"/>
          </a:xfrm>
          <a:prstGeom prst="rect">
            <a:avLst/>
          </a:prstGeom>
        </p:spPr>
      </p:pic>
      <p:sp>
        <p:nvSpPr>
          <p:cNvPr id="3" name="Content Placeholder 2">
            <a:extLst>
              <a:ext uri="{FF2B5EF4-FFF2-40B4-BE49-F238E27FC236}">
                <a16:creationId xmlns:a16="http://schemas.microsoft.com/office/drawing/2014/main" id="{A7914F6D-B494-8D3B-60C4-166D4CEBF092}"/>
              </a:ext>
            </a:extLst>
          </p:cNvPr>
          <p:cNvSpPr>
            <a:spLocks noGrp="1"/>
          </p:cNvSpPr>
          <p:nvPr>
            <p:ph idx="1"/>
          </p:nvPr>
        </p:nvSpPr>
        <p:spPr>
          <a:xfrm>
            <a:off x="7260879" y="1268638"/>
            <a:ext cx="4698749" cy="5322285"/>
          </a:xfrm>
        </p:spPr>
        <p:txBody>
          <a:bodyPr>
            <a:normAutofit fontScale="92500"/>
          </a:bodyPr>
          <a:lstStyle/>
          <a:p>
            <a:r>
              <a:rPr lang="en-US" dirty="0"/>
              <a:t>Trends in the </a:t>
            </a:r>
            <a:r>
              <a:rPr lang="en-US"/>
              <a:t>Northeast</a:t>
            </a:r>
            <a:endParaRPr lang="en-US" dirty="0"/>
          </a:p>
          <a:p>
            <a:pPr lvl="1"/>
            <a:r>
              <a:rPr lang="en-US" dirty="0"/>
              <a:t>Projected increases in Multiracial and Hispanic graduates are not enough to offset declines among White, Black, AI/AN, Asian &amp; NH/OPI, and Private graduates </a:t>
            </a:r>
          </a:p>
          <a:p>
            <a:pPr lvl="1"/>
            <a:r>
              <a:rPr lang="en-US" dirty="0"/>
              <a:t>Every state is projected to decrease in total graduates between 2023 and 2041, with the largest expected declines in New York and </a:t>
            </a:r>
            <a:r>
              <a:rPr lang="en-US"/>
              <a:t>Pennsylvania</a:t>
            </a:r>
            <a:endParaRPr lang="en-US" dirty="0"/>
          </a:p>
          <a:p>
            <a:pPr lvl="1"/>
            <a:endParaRPr lang="en-US" i="1" dirty="0"/>
          </a:p>
        </p:txBody>
      </p:sp>
      <p:sp>
        <p:nvSpPr>
          <p:cNvPr id="4" name="Slide Number Placeholder 3">
            <a:extLst>
              <a:ext uri="{FF2B5EF4-FFF2-40B4-BE49-F238E27FC236}">
                <a16:creationId xmlns:a16="http://schemas.microsoft.com/office/drawing/2014/main" id="{43EB21FE-FBBB-EB6C-CE04-A535394EB9AC}"/>
              </a:ext>
            </a:extLst>
          </p:cNvPr>
          <p:cNvSpPr>
            <a:spLocks noGrp="1"/>
          </p:cNvSpPr>
          <p:nvPr>
            <p:ph type="sldNum" sz="quarter" idx="12"/>
          </p:nvPr>
        </p:nvSpPr>
        <p:spPr>
          <a:xfrm>
            <a:off x="11546355" y="6259122"/>
            <a:ext cx="413273" cy="365125"/>
          </a:xfrm>
        </p:spPr>
        <p:txBody>
          <a:bodyPr/>
          <a:lstStyle/>
          <a:p>
            <a:fld id="{FF23D9EB-1720-0C41-91B3-C080FB71B20C}" type="slidenum">
              <a:rPr lang="en-US" smtClean="0"/>
              <a:t>23</a:t>
            </a:fld>
            <a:endParaRPr lang="en-US" dirty="0"/>
          </a:p>
        </p:txBody>
      </p:sp>
    </p:spTree>
    <p:extLst>
      <p:ext uri="{BB962C8B-B14F-4D97-AF65-F5344CB8AC3E}">
        <p14:creationId xmlns:p14="http://schemas.microsoft.com/office/powerpoint/2010/main" val="14196816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7A135-CAB5-E5A8-09A0-93A0842A2C8B}"/>
              </a:ext>
            </a:extLst>
          </p:cNvPr>
          <p:cNvSpPr>
            <a:spLocks noGrp="1"/>
          </p:cNvSpPr>
          <p:nvPr>
            <p:ph type="title"/>
          </p:nvPr>
        </p:nvSpPr>
        <p:spPr>
          <a:xfrm>
            <a:off x="838200" y="199210"/>
            <a:ext cx="10515599" cy="914400"/>
          </a:xfrm>
        </p:spPr>
        <p:txBody>
          <a:bodyPr>
            <a:normAutofit fontScale="90000"/>
          </a:bodyPr>
          <a:lstStyle/>
          <a:p>
            <a:r>
              <a:rPr lang="en-US" dirty="0"/>
              <a:t>Explore State Data in Interactive Data Visualizations </a:t>
            </a:r>
          </a:p>
        </p:txBody>
      </p:sp>
      <p:sp>
        <p:nvSpPr>
          <p:cNvPr id="3" name="Content Placeholder 2">
            <a:extLst>
              <a:ext uri="{FF2B5EF4-FFF2-40B4-BE49-F238E27FC236}">
                <a16:creationId xmlns:a16="http://schemas.microsoft.com/office/drawing/2014/main" id="{62592932-423B-1D3B-7792-744C200B7925}"/>
              </a:ext>
            </a:extLst>
          </p:cNvPr>
          <p:cNvSpPr>
            <a:spLocks noGrp="1"/>
          </p:cNvSpPr>
          <p:nvPr>
            <p:ph idx="1"/>
          </p:nvPr>
        </p:nvSpPr>
        <p:spPr>
          <a:xfrm>
            <a:off x="340467" y="1711653"/>
            <a:ext cx="4231533" cy="2760759"/>
          </a:xfrm>
        </p:spPr>
        <p:txBody>
          <a:bodyPr/>
          <a:lstStyle/>
          <a:p>
            <a:r>
              <a:rPr lang="en-US" dirty="0"/>
              <a:t>Data Profiles</a:t>
            </a:r>
          </a:p>
          <a:p>
            <a:pPr lvl="1"/>
            <a:r>
              <a:rPr lang="en-US"/>
              <a:t>A single state view of the key trends from </a:t>
            </a:r>
            <a:r>
              <a:rPr lang="en-US" dirty="0"/>
              <a:t>the 11</a:t>
            </a:r>
            <a:r>
              <a:rPr lang="en-US" baseline="30000" dirty="0"/>
              <a:t>th</a:t>
            </a:r>
            <a:r>
              <a:rPr lang="en-US" dirty="0"/>
              <a:t> edition of </a:t>
            </a:r>
            <a:r>
              <a:rPr lang="en-US" i="1"/>
              <a:t>Knocking </a:t>
            </a:r>
            <a:r>
              <a:rPr lang="en-US" i="1" dirty="0"/>
              <a:t>at </a:t>
            </a:r>
            <a:r>
              <a:rPr lang="en-US" i="1"/>
              <a:t>the College Door</a:t>
            </a:r>
          </a:p>
          <a:p>
            <a:pPr lvl="1"/>
            <a:endParaRPr lang="en-US" i="1" dirty="0"/>
          </a:p>
        </p:txBody>
      </p:sp>
      <p:pic>
        <p:nvPicPr>
          <p:cNvPr id="5" name="Picture 4">
            <a:extLst>
              <a:ext uri="{FF2B5EF4-FFF2-40B4-BE49-F238E27FC236}">
                <a16:creationId xmlns:a16="http://schemas.microsoft.com/office/drawing/2014/main" id="{A8DCBC53-9DB8-8804-967C-0284A545EB90}"/>
              </a:ext>
            </a:extLst>
          </p:cNvPr>
          <p:cNvPicPr>
            <a:picLocks noChangeAspect="1"/>
          </p:cNvPicPr>
          <p:nvPr/>
        </p:nvPicPr>
        <p:blipFill>
          <a:blip r:embed="rId3"/>
          <a:stretch>
            <a:fillRect/>
          </a:stretch>
        </p:blipFill>
        <p:spPr>
          <a:xfrm>
            <a:off x="4725234" y="1285095"/>
            <a:ext cx="7126299" cy="4163853"/>
          </a:xfrm>
          <a:prstGeom prst="rect">
            <a:avLst/>
          </a:prstGeom>
        </p:spPr>
      </p:pic>
      <p:sp>
        <p:nvSpPr>
          <p:cNvPr id="4" name="Slide Number Placeholder 3">
            <a:extLst>
              <a:ext uri="{FF2B5EF4-FFF2-40B4-BE49-F238E27FC236}">
                <a16:creationId xmlns:a16="http://schemas.microsoft.com/office/drawing/2014/main" id="{13BBBCFD-32DA-5DEB-F781-FE7DB8BD1FFE}"/>
              </a:ext>
            </a:extLst>
          </p:cNvPr>
          <p:cNvSpPr>
            <a:spLocks noGrp="1"/>
          </p:cNvSpPr>
          <p:nvPr>
            <p:ph type="sldNum" sz="quarter" idx="12"/>
          </p:nvPr>
        </p:nvSpPr>
        <p:spPr/>
        <p:txBody>
          <a:bodyPr/>
          <a:lstStyle/>
          <a:p>
            <a:fld id="{FF23D9EB-1720-0C41-91B3-C080FB71B20C}" type="slidenum">
              <a:rPr lang="en-US" smtClean="0"/>
              <a:t>24</a:t>
            </a:fld>
            <a:endParaRPr lang="en-US"/>
          </a:p>
        </p:txBody>
      </p:sp>
      <p:sp>
        <p:nvSpPr>
          <p:cNvPr id="6" name="TextBox 5">
            <a:extLst>
              <a:ext uri="{FF2B5EF4-FFF2-40B4-BE49-F238E27FC236}">
                <a16:creationId xmlns:a16="http://schemas.microsoft.com/office/drawing/2014/main" id="{F59C00BB-45C8-C308-3CDF-554F78023457}"/>
              </a:ext>
            </a:extLst>
          </p:cNvPr>
          <p:cNvSpPr txBox="1"/>
          <p:nvPr/>
        </p:nvSpPr>
        <p:spPr>
          <a:xfrm>
            <a:off x="2236206" y="5689151"/>
            <a:ext cx="9035358" cy="369332"/>
          </a:xfrm>
          <a:prstGeom prst="rect">
            <a:avLst/>
          </a:prstGeom>
          <a:noFill/>
        </p:spPr>
        <p:txBody>
          <a:bodyPr wrap="square" rtlCol="0">
            <a:spAutoFit/>
          </a:bodyPr>
          <a:lstStyle/>
          <a:p>
            <a:r>
              <a:rPr lang="en-US" dirty="0">
                <a:hlinkClick r:id="rId4"/>
              </a:rPr>
              <a:t>https://www.wiche.edu/knocking/data-visualizations/geography/</a:t>
            </a:r>
            <a:r>
              <a:rPr lang="en-US" dirty="0"/>
              <a:t> </a:t>
            </a:r>
          </a:p>
        </p:txBody>
      </p:sp>
    </p:spTree>
    <p:extLst>
      <p:ext uri="{BB962C8B-B14F-4D97-AF65-F5344CB8AC3E}">
        <p14:creationId xmlns:p14="http://schemas.microsoft.com/office/powerpoint/2010/main" val="34555263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B0EC0-6CF7-A091-7B18-FEACFF4618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819FEE-5CCD-5F80-EB9A-F3F51E0CC4DA}"/>
              </a:ext>
            </a:extLst>
          </p:cNvPr>
          <p:cNvSpPr>
            <a:spLocks noGrp="1"/>
          </p:cNvSpPr>
          <p:nvPr>
            <p:ph type="title"/>
          </p:nvPr>
        </p:nvSpPr>
        <p:spPr>
          <a:xfrm>
            <a:off x="838200" y="199210"/>
            <a:ext cx="10515599" cy="914400"/>
          </a:xfrm>
        </p:spPr>
        <p:txBody>
          <a:bodyPr>
            <a:normAutofit fontScale="90000"/>
          </a:bodyPr>
          <a:lstStyle/>
          <a:p>
            <a:r>
              <a:rPr lang="en-US" dirty="0"/>
              <a:t>Explore State Data in Interactive Data Visualizations </a:t>
            </a:r>
          </a:p>
        </p:txBody>
      </p:sp>
      <p:sp>
        <p:nvSpPr>
          <p:cNvPr id="3" name="Content Placeholder 2">
            <a:extLst>
              <a:ext uri="{FF2B5EF4-FFF2-40B4-BE49-F238E27FC236}">
                <a16:creationId xmlns:a16="http://schemas.microsoft.com/office/drawing/2014/main" id="{123C5415-D3D4-7C18-E925-5690681ADE48}"/>
              </a:ext>
            </a:extLst>
          </p:cNvPr>
          <p:cNvSpPr>
            <a:spLocks noGrp="1"/>
          </p:cNvSpPr>
          <p:nvPr>
            <p:ph idx="1"/>
          </p:nvPr>
        </p:nvSpPr>
        <p:spPr>
          <a:xfrm>
            <a:off x="223736" y="1682885"/>
            <a:ext cx="4203969" cy="4687902"/>
          </a:xfrm>
        </p:spPr>
        <p:txBody>
          <a:bodyPr/>
          <a:lstStyle/>
          <a:p>
            <a:r>
              <a:rPr lang="en-US" dirty="0"/>
              <a:t>Key </a:t>
            </a:r>
            <a:r>
              <a:rPr lang="en-US"/>
              <a:t>Findings Dashboards</a:t>
            </a:r>
          </a:p>
          <a:p>
            <a:pPr lvl="1"/>
            <a:r>
              <a:rPr lang="en-US" dirty="0"/>
              <a:t>Cross state view </a:t>
            </a:r>
            <a:r>
              <a:rPr lang="en-US"/>
              <a:t>of</a:t>
            </a:r>
            <a:r>
              <a:rPr lang="en-US" dirty="0"/>
              <a:t> key trends in </a:t>
            </a:r>
            <a:r>
              <a:rPr lang="en-US"/>
              <a:t>total graduates, </a:t>
            </a:r>
            <a:r>
              <a:rPr lang="en-US" dirty="0"/>
              <a:t>graduates by race </a:t>
            </a:r>
            <a:r>
              <a:rPr lang="en-US"/>
              <a:t>and ethnicity, and </a:t>
            </a:r>
            <a:r>
              <a:rPr lang="en-US" dirty="0"/>
              <a:t>COVID-19 impacts on enrollment and </a:t>
            </a:r>
            <a:r>
              <a:rPr lang="en-US"/>
              <a:t>graduates</a:t>
            </a:r>
            <a:endParaRPr lang="en-US" dirty="0"/>
          </a:p>
        </p:txBody>
      </p:sp>
      <p:pic>
        <p:nvPicPr>
          <p:cNvPr id="7" name="Picture 6">
            <a:extLst>
              <a:ext uri="{FF2B5EF4-FFF2-40B4-BE49-F238E27FC236}">
                <a16:creationId xmlns:a16="http://schemas.microsoft.com/office/drawing/2014/main" id="{887793C6-B630-F538-2875-D5CE3F6D8439}"/>
              </a:ext>
            </a:extLst>
          </p:cNvPr>
          <p:cNvPicPr>
            <a:picLocks noChangeAspect="1"/>
          </p:cNvPicPr>
          <p:nvPr/>
        </p:nvPicPr>
        <p:blipFill>
          <a:blip r:embed="rId3"/>
          <a:stretch>
            <a:fillRect/>
          </a:stretch>
        </p:blipFill>
        <p:spPr>
          <a:xfrm>
            <a:off x="5961781" y="881835"/>
            <a:ext cx="6230219" cy="5839640"/>
          </a:xfrm>
          <a:prstGeom prst="rect">
            <a:avLst/>
          </a:prstGeom>
        </p:spPr>
      </p:pic>
      <p:sp>
        <p:nvSpPr>
          <p:cNvPr id="4" name="Slide Number Placeholder 3">
            <a:extLst>
              <a:ext uri="{FF2B5EF4-FFF2-40B4-BE49-F238E27FC236}">
                <a16:creationId xmlns:a16="http://schemas.microsoft.com/office/drawing/2014/main" id="{3FF41913-4626-110C-8F3C-5EDE114FD145}"/>
              </a:ext>
            </a:extLst>
          </p:cNvPr>
          <p:cNvSpPr>
            <a:spLocks noGrp="1"/>
          </p:cNvSpPr>
          <p:nvPr>
            <p:ph type="sldNum" sz="quarter" idx="12"/>
          </p:nvPr>
        </p:nvSpPr>
        <p:spPr/>
        <p:txBody>
          <a:bodyPr/>
          <a:lstStyle/>
          <a:p>
            <a:fld id="{FF23D9EB-1720-0C41-91B3-C080FB71B20C}" type="slidenum">
              <a:rPr lang="en-US" smtClean="0"/>
              <a:t>25</a:t>
            </a:fld>
            <a:endParaRPr lang="en-US"/>
          </a:p>
        </p:txBody>
      </p:sp>
      <p:sp>
        <p:nvSpPr>
          <p:cNvPr id="5" name="TextBox 4">
            <a:extLst>
              <a:ext uri="{FF2B5EF4-FFF2-40B4-BE49-F238E27FC236}">
                <a16:creationId xmlns:a16="http://schemas.microsoft.com/office/drawing/2014/main" id="{E587EDF9-A0CC-FA4E-F837-3DA69C779756}"/>
              </a:ext>
            </a:extLst>
          </p:cNvPr>
          <p:cNvSpPr txBox="1"/>
          <p:nvPr/>
        </p:nvSpPr>
        <p:spPr>
          <a:xfrm>
            <a:off x="223736" y="5629571"/>
            <a:ext cx="5516161" cy="369332"/>
          </a:xfrm>
          <a:prstGeom prst="rect">
            <a:avLst/>
          </a:prstGeom>
          <a:noFill/>
        </p:spPr>
        <p:txBody>
          <a:bodyPr wrap="square" rtlCol="0">
            <a:spAutoFit/>
          </a:bodyPr>
          <a:lstStyle/>
          <a:p>
            <a:r>
              <a:rPr lang="en-US" dirty="0">
                <a:hlinkClick r:id="rId4"/>
              </a:rPr>
              <a:t>https://www.wiche.edu/knocking/data-visualizations/</a:t>
            </a:r>
            <a:r>
              <a:rPr lang="en-US" dirty="0"/>
              <a:t> </a:t>
            </a:r>
          </a:p>
        </p:txBody>
      </p:sp>
    </p:spTree>
    <p:extLst>
      <p:ext uri="{BB962C8B-B14F-4D97-AF65-F5344CB8AC3E}">
        <p14:creationId xmlns:p14="http://schemas.microsoft.com/office/powerpoint/2010/main" val="30493084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144589-D9E3-2FFF-8498-A3B1730B21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B0D40B-F8E9-E3BC-6DA6-19AECE7ADD92}"/>
              </a:ext>
            </a:extLst>
          </p:cNvPr>
          <p:cNvSpPr>
            <a:spLocks noGrp="1"/>
          </p:cNvSpPr>
          <p:nvPr>
            <p:ph type="title"/>
          </p:nvPr>
        </p:nvSpPr>
        <p:spPr>
          <a:xfrm>
            <a:off x="838200" y="199210"/>
            <a:ext cx="10515599" cy="914400"/>
          </a:xfrm>
        </p:spPr>
        <p:txBody>
          <a:bodyPr>
            <a:normAutofit fontScale="90000"/>
          </a:bodyPr>
          <a:lstStyle/>
          <a:p>
            <a:r>
              <a:rPr lang="en-US" dirty="0"/>
              <a:t>Explore State Data in Interactive Data Visualizations </a:t>
            </a:r>
          </a:p>
        </p:txBody>
      </p:sp>
      <p:sp>
        <p:nvSpPr>
          <p:cNvPr id="3" name="Content Placeholder 2">
            <a:extLst>
              <a:ext uri="{FF2B5EF4-FFF2-40B4-BE49-F238E27FC236}">
                <a16:creationId xmlns:a16="http://schemas.microsoft.com/office/drawing/2014/main" id="{CC56424F-F94A-753D-7AC0-D1041702D402}"/>
              </a:ext>
            </a:extLst>
          </p:cNvPr>
          <p:cNvSpPr>
            <a:spLocks noGrp="1"/>
          </p:cNvSpPr>
          <p:nvPr>
            <p:ph idx="1"/>
          </p:nvPr>
        </p:nvSpPr>
        <p:spPr>
          <a:xfrm>
            <a:off x="223736" y="1682885"/>
            <a:ext cx="4203969" cy="4687902"/>
          </a:xfrm>
        </p:spPr>
        <p:txBody>
          <a:bodyPr/>
          <a:lstStyle/>
          <a:p>
            <a:r>
              <a:rPr lang="en-US"/>
              <a:t>Develop Your</a:t>
            </a:r>
            <a:r>
              <a:rPr lang="en-US" dirty="0"/>
              <a:t> Own Charts</a:t>
            </a:r>
          </a:p>
          <a:p>
            <a:pPr lvl="1"/>
            <a:r>
              <a:rPr lang="en-US"/>
              <a:t>Select from a </a:t>
            </a:r>
            <a:r>
              <a:rPr lang="en-US" dirty="0"/>
              <a:t>few common </a:t>
            </a:r>
            <a:r>
              <a:rPr lang="en-US" i="1" dirty="0"/>
              <a:t>Knocking </a:t>
            </a:r>
            <a:r>
              <a:rPr lang="en-US" dirty="0"/>
              <a:t>charts </a:t>
            </a:r>
            <a:r>
              <a:rPr lang="en-US"/>
              <a:t>and </a:t>
            </a:r>
            <a:r>
              <a:rPr lang="en-US" dirty="0"/>
              <a:t>customize your own charts for </a:t>
            </a:r>
            <a:r>
              <a:rPr lang="en-US"/>
              <a:t>each state </a:t>
            </a:r>
            <a:r>
              <a:rPr lang="en-US" dirty="0"/>
              <a:t>or multiple states</a:t>
            </a:r>
          </a:p>
        </p:txBody>
      </p:sp>
      <p:pic>
        <p:nvPicPr>
          <p:cNvPr id="5" name="Picture 4">
            <a:extLst>
              <a:ext uri="{FF2B5EF4-FFF2-40B4-BE49-F238E27FC236}">
                <a16:creationId xmlns:a16="http://schemas.microsoft.com/office/drawing/2014/main" id="{CBB16377-77C2-E4E4-705C-30848F81B678}"/>
              </a:ext>
            </a:extLst>
          </p:cNvPr>
          <p:cNvPicPr>
            <a:picLocks noChangeAspect="1"/>
          </p:cNvPicPr>
          <p:nvPr/>
        </p:nvPicPr>
        <p:blipFill>
          <a:blip r:embed="rId3"/>
          <a:stretch>
            <a:fillRect/>
          </a:stretch>
        </p:blipFill>
        <p:spPr>
          <a:xfrm>
            <a:off x="5457597" y="1394694"/>
            <a:ext cx="6582694" cy="5144218"/>
          </a:xfrm>
          <a:prstGeom prst="rect">
            <a:avLst/>
          </a:prstGeom>
        </p:spPr>
      </p:pic>
      <p:sp>
        <p:nvSpPr>
          <p:cNvPr id="4" name="Slide Number Placeholder 3">
            <a:extLst>
              <a:ext uri="{FF2B5EF4-FFF2-40B4-BE49-F238E27FC236}">
                <a16:creationId xmlns:a16="http://schemas.microsoft.com/office/drawing/2014/main" id="{8CDA3471-B0F6-9AB6-FCDD-1C8EEB82D0E6}"/>
              </a:ext>
            </a:extLst>
          </p:cNvPr>
          <p:cNvSpPr>
            <a:spLocks noGrp="1"/>
          </p:cNvSpPr>
          <p:nvPr>
            <p:ph type="sldNum" sz="quarter" idx="12"/>
          </p:nvPr>
        </p:nvSpPr>
        <p:spPr/>
        <p:txBody>
          <a:bodyPr/>
          <a:lstStyle/>
          <a:p>
            <a:fld id="{FF23D9EB-1720-0C41-91B3-C080FB71B20C}" type="slidenum">
              <a:rPr lang="en-US" smtClean="0"/>
              <a:t>26</a:t>
            </a:fld>
            <a:endParaRPr lang="en-US"/>
          </a:p>
        </p:txBody>
      </p:sp>
      <p:sp>
        <p:nvSpPr>
          <p:cNvPr id="6" name="TextBox 5">
            <a:extLst>
              <a:ext uri="{FF2B5EF4-FFF2-40B4-BE49-F238E27FC236}">
                <a16:creationId xmlns:a16="http://schemas.microsoft.com/office/drawing/2014/main" id="{6B8B105F-EAF8-2AE0-B939-A942334281E9}"/>
              </a:ext>
            </a:extLst>
          </p:cNvPr>
          <p:cNvSpPr txBox="1"/>
          <p:nvPr/>
        </p:nvSpPr>
        <p:spPr>
          <a:xfrm>
            <a:off x="151709" y="5602409"/>
            <a:ext cx="5805546" cy="369332"/>
          </a:xfrm>
          <a:prstGeom prst="rect">
            <a:avLst/>
          </a:prstGeom>
          <a:noFill/>
        </p:spPr>
        <p:txBody>
          <a:bodyPr wrap="square" rtlCol="0">
            <a:spAutoFit/>
          </a:bodyPr>
          <a:lstStyle/>
          <a:p>
            <a:r>
              <a:rPr lang="en-US" dirty="0">
                <a:hlinkClick r:id="rId4"/>
              </a:rPr>
              <a:t>https://www.wiche.edu/knocking/data-visualizations/</a:t>
            </a:r>
            <a:r>
              <a:rPr lang="en-US" dirty="0"/>
              <a:t> </a:t>
            </a:r>
          </a:p>
        </p:txBody>
      </p:sp>
    </p:spTree>
    <p:extLst>
      <p:ext uri="{BB962C8B-B14F-4D97-AF65-F5344CB8AC3E}">
        <p14:creationId xmlns:p14="http://schemas.microsoft.com/office/powerpoint/2010/main" val="17276343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7EF65D-3DD8-1F27-0FBC-5DFE32A699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89B382-D3CA-2F66-C1FA-CCE7A8CEB42C}"/>
              </a:ext>
            </a:extLst>
          </p:cNvPr>
          <p:cNvSpPr>
            <a:spLocks noGrp="1"/>
          </p:cNvSpPr>
          <p:nvPr>
            <p:ph type="title"/>
          </p:nvPr>
        </p:nvSpPr>
        <p:spPr>
          <a:xfrm>
            <a:off x="533400" y="1600200"/>
            <a:ext cx="11283950" cy="4267200"/>
          </a:xfrm>
        </p:spPr>
        <p:txBody>
          <a:bodyPr>
            <a:normAutofit/>
          </a:bodyPr>
          <a:lstStyle/>
          <a:p>
            <a:r>
              <a:rPr lang="en-US">
                <a:latin typeface="Open Sans"/>
                <a:ea typeface="Open Sans"/>
                <a:cs typeface="Open Sans"/>
              </a:rPr>
              <a:t>So what do the data say?</a:t>
            </a:r>
            <a:br>
              <a:rPr lang="en-US"/>
            </a:br>
            <a:br>
              <a:rPr lang="en-US"/>
            </a:br>
            <a:r>
              <a:rPr lang="en-US" sz="3600" b="1" u="sng">
                <a:latin typeface="Open Sans"/>
                <a:ea typeface="Open Sans"/>
                <a:cs typeface="Open Sans"/>
              </a:rPr>
              <a:t>Key Finding #4</a:t>
            </a:r>
            <a:r>
              <a:rPr lang="en-US" sz="3600">
                <a:latin typeface="Open Sans"/>
                <a:ea typeface="Open Sans"/>
                <a:cs typeface="Open Sans"/>
              </a:rPr>
              <a:t>: Enrollment data show a steeper drop in earlier grades of both K-12 public and private school systems than projected before the COVID-19 pandemic.</a:t>
            </a:r>
          </a:p>
        </p:txBody>
      </p:sp>
      <p:sp>
        <p:nvSpPr>
          <p:cNvPr id="3" name="Slide Number Placeholder 2">
            <a:extLst>
              <a:ext uri="{FF2B5EF4-FFF2-40B4-BE49-F238E27FC236}">
                <a16:creationId xmlns:a16="http://schemas.microsoft.com/office/drawing/2014/main" id="{3888700D-6812-1305-7CE6-521EC80DA277}"/>
              </a:ext>
            </a:extLst>
          </p:cNvPr>
          <p:cNvSpPr>
            <a:spLocks noGrp="1"/>
          </p:cNvSpPr>
          <p:nvPr>
            <p:ph type="sldNum" sz="quarter" idx="12"/>
          </p:nvPr>
        </p:nvSpPr>
        <p:spPr/>
        <p:txBody>
          <a:bodyPr/>
          <a:lstStyle/>
          <a:p>
            <a:fld id="{FF23D9EB-1720-0C41-91B3-C080FB71B20C}" type="slidenum">
              <a:rPr lang="en-US" smtClean="0"/>
              <a:t>27</a:t>
            </a:fld>
            <a:endParaRPr lang="en-US"/>
          </a:p>
        </p:txBody>
      </p:sp>
    </p:spTree>
    <p:extLst>
      <p:ext uri="{BB962C8B-B14F-4D97-AF65-F5344CB8AC3E}">
        <p14:creationId xmlns:p14="http://schemas.microsoft.com/office/powerpoint/2010/main" val="17138760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D1803-A116-57E2-D83B-E538180CEBE2}"/>
              </a:ext>
            </a:extLst>
          </p:cNvPr>
          <p:cNvSpPr>
            <a:spLocks noGrp="1"/>
          </p:cNvSpPr>
          <p:nvPr>
            <p:ph type="title"/>
          </p:nvPr>
        </p:nvSpPr>
        <p:spPr/>
        <p:txBody>
          <a:bodyPr/>
          <a:lstStyle/>
          <a:p>
            <a:r>
              <a:rPr lang="en-US" dirty="0"/>
              <a:t>Model adjustment – Public graduates</a:t>
            </a:r>
          </a:p>
        </p:txBody>
      </p:sp>
      <p:sp>
        <p:nvSpPr>
          <p:cNvPr id="3" name="Content Placeholder 2">
            <a:extLst>
              <a:ext uri="{FF2B5EF4-FFF2-40B4-BE49-F238E27FC236}">
                <a16:creationId xmlns:a16="http://schemas.microsoft.com/office/drawing/2014/main" id="{2A80E81D-C4BF-BBBE-75A4-4EB05CDB4709}"/>
              </a:ext>
            </a:extLst>
          </p:cNvPr>
          <p:cNvSpPr>
            <a:spLocks noGrp="1"/>
          </p:cNvSpPr>
          <p:nvPr>
            <p:ph idx="1"/>
          </p:nvPr>
        </p:nvSpPr>
        <p:spPr/>
        <p:txBody>
          <a:bodyPr/>
          <a:lstStyle/>
          <a:p>
            <a:r>
              <a:rPr lang="en-US" dirty="0"/>
              <a:t>Progression rates for 2020-21 school year were low but generally rebounded in 2021-22 and beyond. </a:t>
            </a:r>
          </a:p>
          <a:p>
            <a:r>
              <a:rPr lang="en-US" dirty="0"/>
              <a:t>Adjustment detailed in the Technical Appendix. Essentially, four-year cohort instead of five.</a:t>
            </a:r>
          </a:p>
          <a:p>
            <a:r>
              <a:rPr lang="en-US" dirty="0"/>
              <a:t>Using historical data, criterion for evaluating was closeness to WICHE’s standard model (not closeness to the “truth”). </a:t>
            </a:r>
          </a:p>
        </p:txBody>
      </p:sp>
      <p:sp>
        <p:nvSpPr>
          <p:cNvPr id="4" name="Slide Number Placeholder 3">
            <a:extLst>
              <a:ext uri="{FF2B5EF4-FFF2-40B4-BE49-F238E27FC236}">
                <a16:creationId xmlns:a16="http://schemas.microsoft.com/office/drawing/2014/main" id="{8624068D-BFC0-AFAF-7A44-77FB6E61AD37}"/>
              </a:ext>
            </a:extLst>
          </p:cNvPr>
          <p:cNvSpPr>
            <a:spLocks noGrp="1"/>
          </p:cNvSpPr>
          <p:nvPr>
            <p:ph type="sldNum" sz="quarter" idx="12"/>
          </p:nvPr>
        </p:nvSpPr>
        <p:spPr/>
        <p:txBody>
          <a:bodyPr/>
          <a:lstStyle/>
          <a:p>
            <a:fld id="{FF23D9EB-1720-0C41-91B3-C080FB71B20C}" type="slidenum">
              <a:rPr lang="en-US" smtClean="0"/>
              <a:t>28</a:t>
            </a:fld>
            <a:endParaRPr lang="en-US"/>
          </a:p>
        </p:txBody>
      </p:sp>
    </p:spTree>
    <p:extLst>
      <p:ext uri="{BB962C8B-B14F-4D97-AF65-F5344CB8AC3E}">
        <p14:creationId xmlns:p14="http://schemas.microsoft.com/office/powerpoint/2010/main" val="38403910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aph showing the growth of a class&#10;&#10;Description automatically generated">
            <a:extLst>
              <a:ext uri="{FF2B5EF4-FFF2-40B4-BE49-F238E27FC236}">
                <a16:creationId xmlns:a16="http://schemas.microsoft.com/office/drawing/2014/main" id="{8E7EB68D-AA14-8843-BA13-4FC0EB00D1FD}"/>
              </a:ext>
            </a:extLst>
          </p:cNvPr>
          <p:cNvPicPr>
            <a:picLocks noChangeAspect="1"/>
          </p:cNvPicPr>
          <p:nvPr/>
        </p:nvPicPr>
        <p:blipFill>
          <a:blip r:embed="rId3"/>
          <a:stretch>
            <a:fillRect/>
          </a:stretch>
        </p:blipFill>
        <p:spPr>
          <a:xfrm>
            <a:off x="1447800" y="1350460"/>
            <a:ext cx="9982200" cy="5507540"/>
          </a:xfrm>
          <a:prstGeom prst="rect">
            <a:avLst/>
          </a:prstGeom>
        </p:spPr>
      </p:pic>
      <p:sp>
        <p:nvSpPr>
          <p:cNvPr id="2" name="Title 1">
            <a:extLst>
              <a:ext uri="{FF2B5EF4-FFF2-40B4-BE49-F238E27FC236}">
                <a16:creationId xmlns:a16="http://schemas.microsoft.com/office/drawing/2014/main" id="{E713578A-B1E1-EF4F-E02F-9B54C68D6CCA}"/>
              </a:ext>
            </a:extLst>
          </p:cNvPr>
          <p:cNvSpPr>
            <a:spLocks noGrp="1"/>
          </p:cNvSpPr>
          <p:nvPr>
            <p:ph type="title"/>
          </p:nvPr>
        </p:nvSpPr>
        <p:spPr/>
        <p:txBody>
          <a:bodyPr/>
          <a:lstStyle/>
          <a:p>
            <a:r>
              <a:rPr lang="en-US"/>
              <a:t>2020 vs. 2024 editions</a:t>
            </a:r>
          </a:p>
        </p:txBody>
      </p:sp>
      <p:sp>
        <p:nvSpPr>
          <p:cNvPr id="4" name="TextBox 3">
            <a:extLst>
              <a:ext uri="{FF2B5EF4-FFF2-40B4-BE49-F238E27FC236}">
                <a16:creationId xmlns:a16="http://schemas.microsoft.com/office/drawing/2014/main" id="{F1822752-8862-A07C-FF80-F2DA10024110}"/>
              </a:ext>
            </a:extLst>
          </p:cNvPr>
          <p:cNvSpPr txBox="1"/>
          <p:nvPr/>
        </p:nvSpPr>
        <p:spPr>
          <a:xfrm>
            <a:off x="2133600" y="3733800"/>
            <a:ext cx="8839200" cy="1569660"/>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sz="2400">
                <a:latin typeface="Open Sans"/>
                <a:ea typeface="Open Sans"/>
                <a:cs typeface="Open Sans"/>
              </a:rPr>
              <a:t>More Hispanic and Multiracial public school graduates, fewer of all other race and ethnicities</a:t>
            </a:r>
          </a:p>
          <a:p>
            <a:pPr marL="342900" indent="-342900">
              <a:buFont typeface="Arial" panose="020B0604020202020204" pitchFamily="34" charset="0"/>
              <a:buChar char="•"/>
            </a:pPr>
            <a:r>
              <a:rPr lang="en-US" sz="2400">
                <a:latin typeface="Open Sans"/>
                <a:ea typeface="Open Sans"/>
                <a:cs typeface="Open Sans"/>
              </a:rPr>
              <a:t>Cumulative: New projections estimate 750,000 fewer graduates (1.5%) between 2024 and 2037</a:t>
            </a:r>
          </a:p>
        </p:txBody>
      </p:sp>
      <p:sp>
        <p:nvSpPr>
          <p:cNvPr id="3" name="Slide Number Placeholder 2">
            <a:extLst>
              <a:ext uri="{FF2B5EF4-FFF2-40B4-BE49-F238E27FC236}">
                <a16:creationId xmlns:a16="http://schemas.microsoft.com/office/drawing/2014/main" id="{7959D42D-BE28-748F-8301-7A83D3224065}"/>
              </a:ext>
            </a:extLst>
          </p:cNvPr>
          <p:cNvSpPr>
            <a:spLocks noGrp="1"/>
          </p:cNvSpPr>
          <p:nvPr>
            <p:ph type="sldNum" sz="quarter" idx="12"/>
          </p:nvPr>
        </p:nvSpPr>
        <p:spPr/>
        <p:txBody>
          <a:bodyPr/>
          <a:lstStyle/>
          <a:p>
            <a:fld id="{FF23D9EB-1720-0C41-91B3-C080FB71B20C}" type="slidenum">
              <a:rPr lang="en-US" smtClean="0"/>
              <a:t>29</a:t>
            </a:fld>
            <a:endParaRPr lang="en-US"/>
          </a:p>
        </p:txBody>
      </p:sp>
    </p:spTree>
    <p:extLst>
      <p:ext uri="{BB962C8B-B14F-4D97-AF65-F5344CB8AC3E}">
        <p14:creationId xmlns:p14="http://schemas.microsoft.com/office/powerpoint/2010/main" val="31245910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63721-8D3A-9E1E-1F4E-BEB10B4B5D09}"/>
              </a:ext>
            </a:extLst>
          </p:cNvPr>
          <p:cNvSpPr>
            <a:spLocks noGrp="1"/>
          </p:cNvSpPr>
          <p:nvPr>
            <p:ph type="title"/>
          </p:nvPr>
        </p:nvSpPr>
        <p:spPr/>
        <p:txBody>
          <a:bodyPr>
            <a:normAutofit fontScale="90000"/>
          </a:bodyPr>
          <a:lstStyle/>
          <a:p>
            <a:r>
              <a:rPr lang="en-US" dirty="0"/>
              <a:t>History and background: What is </a:t>
            </a:r>
            <a:r>
              <a:rPr lang="en-US" i="1" dirty="0"/>
              <a:t>Knocking?</a:t>
            </a:r>
          </a:p>
        </p:txBody>
      </p:sp>
      <p:pic>
        <p:nvPicPr>
          <p:cNvPr id="1026" name="Picture 2">
            <a:extLst>
              <a:ext uri="{FF2B5EF4-FFF2-40B4-BE49-F238E27FC236}">
                <a16:creationId xmlns:a16="http://schemas.microsoft.com/office/drawing/2014/main" id="{2F10B877-523D-38DA-44DE-A50DA443D9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732" y="1550599"/>
            <a:ext cx="1766358"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CAD521B0-5EF2-B6EB-1355-5D6CBEE989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9036" y="1620644"/>
            <a:ext cx="173355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DAED45EC-F36C-B93B-89D1-A1974E335B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27532" y="1613829"/>
            <a:ext cx="1759479"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8BBF77D3-F7F6-1353-F276-6EA5367B2D0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62436" y="1620644"/>
            <a:ext cx="17526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199C0ACE-515D-8947-E8DB-7437D42FF2D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77269" y="1613829"/>
            <a:ext cx="1767417"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66AD5C0B-081F-F8E7-C524-F92793DD716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7125" y="4164401"/>
            <a:ext cx="1736725"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76320F66-CD3D-6F66-776D-281BFD14575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24123" y="4094356"/>
            <a:ext cx="1603375"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B2334035-35E0-87FF-0D40-B34B6D4ED6C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48678" y="4164401"/>
            <a:ext cx="1766358"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6085D4B1-B491-B548-4AD0-C12E95DE1BE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00066" y="4129530"/>
            <a:ext cx="1616604"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ECE26D03-A24F-75C8-498E-8A029ADEB74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053807" y="4216248"/>
            <a:ext cx="1748896" cy="22860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90947A29-7A30-F103-70AF-EA24C070BA81}"/>
              </a:ext>
            </a:extLst>
          </p:cNvPr>
          <p:cNvSpPr>
            <a:spLocks noGrp="1"/>
          </p:cNvSpPr>
          <p:nvPr>
            <p:ph type="sldNum" sz="quarter" idx="12"/>
          </p:nvPr>
        </p:nvSpPr>
        <p:spPr/>
        <p:txBody>
          <a:bodyPr/>
          <a:lstStyle/>
          <a:p>
            <a:fld id="{FF23D9EB-1720-0C41-91B3-C080FB71B20C}" type="slidenum">
              <a:rPr lang="en-US" smtClean="0"/>
              <a:t>3</a:t>
            </a:fld>
            <a:endParaRPr lang="en-US"/>
          </a:p>
        </p:txBody>
      </p:sp>
    </p:spTree>
    <p:extLst>
      <p:ext uri="{BB962C8B-B14F-4D97-AF65-F5344CB8AC3E}">
        <p14:creationId xmlns:p14="http://schemas.microsoft.com/office/powerpoint/2010/main" val="12592126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C44A0-767C-C3A6-DAB2-8973392C68CD}"/>
              </a:ext>
            </a:extLst>
          </p:cNvPr>
          <p:cNvSpPr>
            <a:spLocks noGrp="1"/>
          </p:cNvSpPr>
          <p:nvPr>
            <p:ph type="title"/>
          </p:nvPr>
        </p:nvSpPr>
        <p:spPr>
          <a:xfrm>
            <a:off x="765772" y="75414"/>
            <a:ext cx="10515599" cy="914400"/>
          </a:xfrm>
        </p:spPr>
        <p:txBody>
          <a:bodyPr>
            <a:noAutofit/>
          </a:bodyPr>
          <a:lstStyle/>
          <a:p>
            <a:r>
              <a:rPr lang="en-US" sz="3600" dirty="0"/>
              <a:t>2022-23 enrollments by grade level, 2020 </a:t>
            </a:r>
            <a:r>
              <a:rPr lang="en-US" sz="3600" i="1" dirty="0"/>
              <a:t>Knocking</a:t>
            </a:r>
            <a:r>
              <a:rPr lang="en-US" sz="3600" dirty="0"/>
              <a:t> projections compared to 2024 actuals</a:t>
            </a:r>
          </a:p>
        </p:txBody>
      </p:sp>
      <p:pic>
        <p:nvPicPr>
          <p:cNvPr id="5" name="Content Placeholder 4" descr="A graph of a number of times&#10;&#10;Description automatically generated with medium confidence">
            <a:extLst>
              <a:ext uri="{FF2B5EF4-FFF2-40B4-BE49-F238E27FC236}">
                <a16:creationId xmlns:a16="http://schemas.microsoft.com/office/drawing/2014/main" id="{33E3A876-A039-2E64-0BC2-57C23E4F72E1}"/>
              </a:ext>
            </a:extLst>
          </p:cNvPr>
          <p:cNvPicPr>
            <a:picLocks noGrp="1" noChangeAspect="1"/>
          </p:cNvPicPr>
          <p:nvPr>
            <p:ph idx="1"/>
          </p:nvPr>
        </p:nvPicPr>
        <p:blipFill>
          <a:blip r:embed="rId3"/>
          <a:stretch>
            <a:fillRect/>
          </a:stretch>
        </p:blipFill>
        <p:spPr>
          <a:xfrm>
            <a:off x="765772" y="2094756"/>
            <a:ext cx="11054104" cy="4763244"/>
          </a:xfrm>
        </p:spPr>
      </p:pic>
      <p:sp>
        <p:nvSpPr>
          <p:cNvPr id="4" name="Slide Number Placeholder 3">
            <a:extLst>
              <a:ext uri="{FF2B5EF4-FFF2-40B4-BE49-F238E27FC236}">
                <a16:creationId xmlns:a16="http://schemas.microsoft.com/office/drawing/2014/main" id="{7671BEBF-0D10-8F7A-75D4-704D0DAA7F7E}"/>
              </a:ext>
            </a:extLst>
          </p:cNvPr>
          <p:cNvSpPr>
            <a:spLocks noGrp="1"/>
          </p:cNvSpPr>
          <p:nvPr>
            <p:ph type="sldNum" sz="quarter" idx="12"/>
          </p:nvPr>
        </p:nvSpPr>
        <p:spPr/>
        <p:txBody>
          <a:bodyPr/>
          <a:lstStyle/>
          <a:p>
            <a:fld id="{FF23D9EB-1720-0C41-91B3-C080FB71B20C}" type="slidenum">
              <a:rPr lang="en-US" smtClean="0"/>
              <a:t>30</a:t>
            </a:fld>
            <a:endParaRPr lang="en-US"/>
          </a:p>
        </p:txBody>
      </p:sp>
    </p:spTree>
    <p:extLst>
      <p:ext uri="{BB962C8B-B14F-4D97-AF65-F5344CB8AC3E}">
        <p14:creationId xmlns:p14="http://schemas.microsoft.com/office/powerpoint/2010/main" val="8014794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675CA8-143D-EC1E-7FEA-101990F00E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08E9ED-6068-B70E-14A4-F84A0AB76562}"/>
              </a:ext>
            </a:extLst>
          </p:cNvPr>
          <p:cNvSpPr>
            <a:spLocks noGrp="1"/>
          </p:cNvSpPr>
          <p:nvPr>
            <p:ph type="title"/>
          </p:nvPr>
        </p:nvSpPr>
        <p:spPr>
          <a:xfrm>
            <a:off x="533400" y="1600200"/>
            <a:ext cx="11283950" cy="4267200"/>
          </a:xfrm>
        </p:spPr>
        <p:txBody>
          <a:bodyPr>
            <a:normAutofit/>
          </a:bodyPr>
          <a:lstStyle/>
          <a:p>
            <a:r>
              <a:rPr lang="en-US"/>
              <a:t>So what? Why do we care?</a:t>
            </a:r>
            <a:br>
              <a:rPr lang="en-US"/>
            </a:br>
            <a:endParaRPr lang="en-US" sz="3600"/>
          </a:p>
        </p:txBody>
      </p:sp>
      <p:sp>
        <p:nvSpPr>
          <p:cNvPr id="3" name="Slide Number Placeholder 2">
            <a:extLst>
              <a:ext uri="{FF2B5EF4-FFF2-40B4-BE49-F238E27FC236}">
                <a16:creationId xmlns:a16="http://schemas.microsoft.com/office/drawing/2014/main" id="{E54981E3-64E4-8FE6-9DC7-A6FE28F083CA}"/>
              </a:ext>
            </a:extLst>
          </p:cNvPr>
          <p:cNvSpPr>
            <a:spLocks noGrp="1"/>
          </p:cNvSpPr>
          <p:nvPr>
            <p:ph type="sldNum" sz="quarter" idx="12"/>
          </p:nvPr>
        </p:nvSpPr>
        <p:spPr/>
        <p:txBody>
          <a:bodyPr/>
          <a:lstStyle/>
          <a:p>
            <a:fld id="{FF23D9EB-1720-0C41-91B3-C080FB71B20C}" type="slidenum">
              <a:rPr lang="en-US" smtClean="0"/>
              <a:t>31</a:t>
            </a:fld>
            <a:endParaRPr lang="en-US"/>
          </a:p>
        </p:txBody>
      </p:sp>
    </p:spTree>
    <p:extLst>
      <p:ext uri="{BB962C8B-B14F-4D97-AF65-F5344CB8AC3E}">
        <p14:creationId xmlns:p14="http://schemas.microsoft.com/office/powerpoint/2010/main" val="1995283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38B9B-39EE-2BDA-133B-249D91A39230}"/>
              </a:ext>
            </a:extLst>
          </p:cNvPr>
          <p:cNvSpPr>
            <a:spLocks noGrp="1"/>
          </p:cNvSpPr>
          <p:nvPr>
            <p:ph type="title"/>
          </p:nvPr>
        </p:nvSpPr>
        <p:spPr/>
        <p:txBody>
          <a:bodyPr/>
          <a:lstStyle/>
          <a:p>
            <a:r>
              <a:rPr lang="en-US">
                <a:latin typeface="Open Sans"/>
                <a:ea typeface="Open Sans"/>
                <a:cs typeface="Open Sans"/>
              </a:rPr>
              <a:t>Workforce shortages</a:t>
            </a:r>
            <a:endParaRPr lang="en-US"/>
          </a:p>
        </p:txBody>
      </p:sp>
      <p:pic>
        <p:nvPicPr>
          <p:cNvPr id="4" name="Picture 3">
            <a:extLst>
              <a:ext uri="{FF2B5EF4-FFF2-40B4-BE49-F238E27FC236}">
                <a16:creationId xmlns:a16="http://schemas.microsoft.com/office/drawing/2014/main" id="{AD5942D7-FF0E-0024-D10C-F0875C01092A}"/>
              </a:ext>
            </a:extLst>
          </p:cNvPr>
          <p:cNvPicPr>
            <a:picLocks noChangeAspect="1"/>
          </p:cNvPicPr>
          <p:nvPr/>
        </p:nvPicPr>
        <p:blipFill>
          <a:blip r:embed="rId3"/>
          <a:stretch>
            <a:fillRect/>
          </a:stretch>
        </p:blipFill>
        <p:spPr>
          <a:xfrm>
            <a:off x="152400" y="1670371"/>
            <a:ext cx="3581400" cy="1676539"/>
          </a:xfrm>
          <a:prstGeom prst="rect">
            <a:avLst/>
          </a:prstGeom>
        </p:spPr>
      </p:pic>
      <p:pic>
        <p:nvPicPr>
          <p:cNvPr id="6" name="Picture 5">
            <a:extLst>
              <a:ext uri="{FF2B5EF4-FFF2-40B4-BE49-F238E27FC236}">
                <a16:creationId xmlns:a16="http://schemas.microsoft.com/office/drawing/2014/main" id="{865EB7DB-C07F-1556-3F5F-90BDBA7762AF}"/>
              </a:ext>
            </a:extLst>
          </p:cNvPr>
          <p:cNvPicPr>
            <a:picLocks noChangeAspect="1"/>
          </p:cNvPicPr>
          <p:nvPr/>
        </p:nvPicPr>
        <p:blipFill>
          <a:blip r:embed="rId4"/>
          <a:stretch>
            <a:fillRect/>
          </a:stretch>
        </p:blipFill>
        <p:spPr>
          <a:xfrm>
            <a:off x="38100" y="4259186"/>
            <a:ext cx="11620500" cy="1386461"/>
          </a:xfrm>
          <a:prstGeom prst="rect">
            <a:avLst/>
          </a:prstGeom>
        </p:spPr>
      </p:pic>
      <p:pic>
        <p:nvPicPr>
          <p:cNvPr id="8" name="Picture 7">
            <a:extLst>
              <a:ext uri="{FF2B5EF4-FFF2-40B4-BE49-F238E27FC236}">
                <a16:creationId xmlns:a16="http://schemas.microsoft.com/office/drawing/2014/main" id="{3B2AFA30-D11A-2475-CBEF-FC9CE889BEA2}"/>
              </a:ext>
            </a:extLst>
          </p:cNvPr>
          <p:cNvPicPr>
            <a:picLocks noChangeAspect="1"/>
          </p:cNvPicPr>
          <p:nvPr/>
        </p:nvPicPr>
        <p:blipFill>
          <a:blip r:embed="rId5"/>
          <a:stretch>
            <a:fillRect/>
          </a:stretch>
        </p:blipFill>
        <p:spPr>
          <a:xfrm>
            <a:off x="-1" y="5645647"/>
            <a:ext cx="12192000" cy="1014549"/>
          </a:xfrm>
          <a:prstGeom prst="rect">
            <a:avLst/>
          </a:prstGeom>
        </p:spPr>
      </p:pic>
      <p:pic>
        <p:nvPicPr>
          <p:cNvPr id="10" name="Picture 9">
            <a:extLst>
              <a:ext uri="{FF2B5EF4-FFF2-40B4-BE49-F238E27FC236}">
                <a16:creationId xmlns:a16="http://schemas.microsoft.com/office/drawing/2014/main" id="{6D43E919-906A-C79A-A7FD-83042E278589}"/>
              </a:ext>
            </a:extLst>
          </p:cNvPr>
          <p:cNvPicPr>
            <a:picLocks noChangeAspect="1"/>
          </p:cNvPicPr>
          <p:nvPr/>
        </p:nvPicPr>
        <p:blipFill>
          <a:blip r:embed="rId6"/>
          <a:stretch>
            <a:fillRect/>
          </a:stretch>
        </p:blipFill>
        <p:spPr>
          <a:xfrm>
            <a:off x="4572000" y="1178680"/>
            <a:ext cx="7543800" cy="983382"/>
          </a:xfrm>
          <a:prstGeom prst="rect">
            <a:avLst/>
          </a:prstGeom>
        </p:spPr>
      </p:pic>
      <p:pic>
        <p:nvPicPr>
          <p:cNvPr id="12" name="Picture 11">
            <a:extLst>
              <a:ext uri="{FF2B5EF4-FFF2-40B4-BE49-F238E27FC236}">
                <a16:creationId xmlns:a16="http://schemas.microsoft.com/office/drawing/2014/main" id="{52FC2BEB-CF48-D091-4DF6-DD420AF6F1E3}"/>
              </a:ext>
            </a:extLst>
          </p:cNvPr>
          <p:cNvPicPr>
            <a:picLocks noChangeAspect="1"/>
          </p:cNvPicPr>
          <p:nvPr/>
        </p:nvPicPr>
        <p:blipFill>
          <a:blip r:embed="rId7"/>
          <a:stretch>
            <a:fillRect/>
          </a:stretch>
        </p:blipFill>
        <p:spPr>
          <a:xfrm>
            <a:off x="4199602" y="2135144"/>
            <a:ext cx="7734154" cy="982665"/>
          </a:xfrm>
          <a:prstGeom prst="rect">
            <a:avLst/>
          </a:prstGeom>
        </p:spPr>
      </p:pic>
      <p:pic>
        <p:nvPicPr>
          <p:cNvPr id="5" name="Picture 4">
            <a:extLst>
              <a:ext uri="{FF2B5EF4-FFF2-40B4-BE49-F238E27FC236}">
                <a16:creationId xmlns:a16="http://schemas.microsoft.com/office/drawing/2014/main" id="{B8737897-C0C6-A8E2-62C3-832C9DD829DA}"/>
              </a:ext>
            </a:extLst>
          </p:cNvPr>
          <p:cNvPicPr>
            <a:picLocks noChangeAspect="1"/>
          </p:cNvPicPr>
          <p:nvPr/>
        </p:nvPicPr>
        <p:blipFill>
          <a:blip r:embed="rId8"/>
          <a:srcRect b="19145"/>
          <a:stretch/>
        </p:blipFill>
        <p:spPr>
          <a:xfrm>
            <a:off x="4343400" y="3713731"/>
            <a:ext cx="6523556" cy="908162"/>
          </a:xfrm>
          <a:prstGeom prst="rect">
            <a:avLst/>
          </a:prstGeom>
        </p:spPr>
      </p:pic>
      <p:pic>
        <p:nvPicPr>
          <p:cNvPr id="7" name="Picture 6">
            <a:extLst>
              <a:ext uri="{FF2B5EF4-FFF2-40B4-BE49-F238E27FC236}">
                <a16:creationId xmlns:a16="http://schemas.microsoft.com/office/drawing/2014/main" id="{A7380509-B547-2DFD-F55D-C42AA1385624}"/>
              </a:ext>
            </a:extLst>
          </p:cNvPr>
          <p:cNvPicPr>
            <a:picLocks noChangeAspect="1"/>
          </p:cNvPicPr>
          <p:nvPr/>
        </p:nvPicPr>
        <p:blipFill>
          <a:blip r:embed="rId9"/>
          <a:stretch>
            <a:fillRect/>
          </a:stretch>
        </p:blipFill>
        <p:spPr>
          <a:xfrm>
            <a:off x="38100" y="2975617"/>
            <a:ext cx="6330950" cy="730896"/>
          </a:xfrm>
          <a:prstGeom prst="rect">
            <a:avLst/>
          </a:prstGeom>
        </p:spPr>
      </p:pic>
      <p:sp>
        <p:nvSpPr>
          <p:cNvPr id="3" name="Slide Number Placeholder 2">
            <a:extLst>
              <a:ext uri="{FF2B5EF4-FFF2-40B4-BE49-F238E27FC236}">
                <a16:creationId xmlns:a16="http://schemas.microsoft.com/office/drawing/2014/main" id="{A369850F-85BB-F0D8-C38E-BC99459818AB}"/>
              </a:ext>
            </a:extLst>
          </p:cNvPr>
          <p:cNvSpPr>
            <a:spLocks noGrp="1"/>
          </p:cNvSpPr>
          <p:nvPr>
            <p:ph type="sldNum" sz="quarter" idx="12"/>
          </p:nvPr>
        </p:nvSpPr>
        <p:spPr/>
        <p:txBody>
          <a:bodyPr/>
          <a:lstStyle/>
          <a:p>
            <a:fld id="{FF23D9EB-1720-0C41-91B3-C080FB71B20C}" type="slidenum">
              <a:rPr lang="en-US" smtClean="0"/>
              <a:t>32</a:t>
            </a:fld>
            <a:endParaRPr lang="en-US"/>
          </a:p>
        </p:txBody>
      </p:sp>
    </p:spTree>
    <p:extLst>
      <p:ext uri="{BB962C8B-B14F-4D97-AF65-F5344CB8AC3E}">
        <p14:creationId xmlns:p14="http://schemas.microsoft.com/office/powerpoint/2010/main" val="19851295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30317C-6E86-8648-4DBC-D386996088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6D867F-ED8E-CBFB-A68D-A4BF0ACF47D5}"/>
              </a:ext>
            </a:extLst>
          </p:cNvPr>
          <p:cNvSpPr>
            <a:spLocks noGrp="1"/>
          </p:cNvSpPr>
          <p:nvPr>
            <p:ph type="title"/>
          </p:nvPr>
        </p:nvSpPr>
        <p:spPr>
          <a:xfrm>
            <a:off x="533400" y="1600200"/>
            <a:ext cx="11283950" cy="4267200"/>
          </a:xfrm>
        </p:spPr>
        <p:txBody>
          <a:bodyPr>
            <a:normAutofit/>
          </a:bodyPr>
          <a:lstStyle/>
          <a:p>
            <a:r>
              <a:rPr lang="en-US"/>
              <a:t>So what? What can be done?</a:t>
            </a:r>
            <a:br>
              <a:rPr lang="en-US"/>
            </a:br>
            <a:endParaRPr lang="en-US" sz="3600"/>
          </a:p>
        </p:txBody>
      </p:sp>
      <p:sp>
        <p:nvSpPr>
          <p:cNvPr id="3" name="Slide Number Placeholder 2">
            <a:extLst>
              <a:ext uri="{FF2B5EF4-FFF2-40B4-BE49-F238E27FC236}">
                <a16:creationId xmlns:a16="http://schemas.microsoft.com/office/drawing/2014/main" id="{69367F50-B328-C330-51CF-5893A1EDF421}"/>
              </a:ext>
            </a:extLst>
          </p:cNvPr>
          <p:cNvSpPr>
            <a:spLocks noGrp="1"/>
          </p:cNvSpPr>
          <p:nvPr>
            <p:ph type="sldNum" sz="quarter" idx="12"/>
          </p:nvPr>
        </p:nvSpPr>
        <p:spPr/>
        <p:txBody>
          <a:bodyPr/>
          <a:lstStyle/>
          <a:p>
            <a:fld id="{FF23D9EB-1720-0C41-91B3-C080FB71B20C}" type="slidenum">
              <a:rPr lang="en-US" smtClean="0"/>
              <a:t>33</a:t>
            </a:fld>
            <a:endParaRPr lang="en-US"/>
          </a:p>
        </p:txBody>
      </p:sp>
    </p:spTree>
    <p:extLst>
      <p:ext uri="{BB962C8B-B14F-4D97-AF65-F5344CB8AC3E}">
        <p14:creationId xmlns:p14="http://schemas.microsoft.com/office/powerpoint/2010/main" val="16519156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96B5F-1732-1466-AE24-7C2DF1B9A808}"/>
              </a:ext>
            </a:extLst>
          </p:cNvPr>
          <p:cNvSpPr>
            <a:spLocks noGrp="1"/>
          </p:cNvSpPr>
          <p:nvPr>
            <p:ph type="title"/>
          </p:nvPr>
        </p:nvSpPr>
        <p:spPr/>
        <p:txBody>
          <a:bodyPr/>
          <a:lstStyle/>
          <a:p>
            <a:r>
              <a:rPr lang="en-US"/>
              <a:t>Immediate college-going, national</a:t>
            </a:r>
          </a:p>
        </p:txBody>
      </p:sp>
      <p:sp>
        <p:nvSpPr>
          <p:cNvPr id="4" name="TextBox 3">
            <a:extLst>
              <a:ext uri="{FF2B5EF4-FFF2-40B4-BE49-F238E27FC236}">
                <a16:creationId xmlns:a16="http://schemas.microsoft.com/office/drawing/2014/main" id="{E3FAD687-6DBB-82C1-CDED-D9CEA1E261ED}"/>
              </a:ext>
            </a:extLst>
          </p:cNvPr>
          <p:cNvSpPr txBox="1"/>
          <p:nvPr/>
        </p:nvSpPr>
        <p:spPr>
          <a:xfrm>
            <a:off x="6095999" y="6348413"/>
            <a:ext cx="5791200" cy="369332"/>
          </a:xfrm>
          <a:prstGeom prst="rect">
            <a:avLst/>
          </a:prstGeom>
          <a:noFill/>
        </p:spPr>
        <p:txBody>
          <a:bodyPr wrap="square" rtlCol="0">
            <a:spAutoFit/>
          </a:bodyPr>
          <a:lstStyle/>
          <a:p>
            <a:r>
              <a:rPr lang="en-US">
                <a:latin typeface="Open Sans Light" panose="020B0306030504020204" pitchFamily="34" charset="0"/>
                <a:ea typeface="Open Sans Light" panose="020B0306030504020204" pitchFamily="34" charset="0"/>
                <a:cs typeface="Open Sans Light" panose="020B0306030504020204" pitchFamily="34" charset="0"/>
              </a:rPr>
              <a:t>Sources: BLS, National Center for Education Statistics</a:t>
            </a:r>
          </a:p>
        </p:txBody>
      </p:sp>
      <p:pic>
        <p:nvPicPr>
          <p:cNvPr id="5" name="Picture 4">
            <a:extLst>
              <a:ext uri="{FF2B5EF4-FFF2-40B4-BE49-F238E27FC236}">
                <a16:creationId xmlns:a16="http://schemas.microsoft.com/office/drawing/2014/main" id="{AEEB1561-C399-E2EE-E37F-968648F4D52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97940" y="1058512"/>
            <a:ext cx="9849569" cy="5434363"/>
          </a:xfrm>
          <a:prstGeom prst="rect">
            <a:avLst/>
          </a:prstGeom>
        </p:spPr>
      </p:pic>
      <p:sp>
        <p:nvSpPr>
          <p:cNvPr id="3" name="Slide Number Placeholder 2">
            <a:extLst>
              <a:ext uri="{FF2B5EF4-FFF2-40B4-BE49-F238E27FC236}">
                <a16:creationId xmlns:a16="http://schemas.microsoft.com/office/drawing/2014/main" id="{B514748E-0BD4-F765-3B2C-F57631E80E0E}"/>
              </a:ext>
            </a:extLst>
          </p:cNvPr>
          <p:cNvSpPr>
            <a:spLocks noGrp="1"/>
          </p:cNvSpPr>
          <p:nvPr>
            <p:ph type="sldNum" sz="quarter" idx="12"/>
          </p:nvPr>
        </p:nvSpPr>
        <p:spPr/>
        <p:txBody>
          <a:bodyPr/>
          <a:lstStyle/>
          <a:p>
            <a:fld id="{FF23D9EB-1720-0C41-91B3-C080FB71B20C}" type="slidenum">
              <a:rPr lang="en-US" smtClean="0"/>
              <a:t>34</a:t>
            </a:fld>
            <a:endParaRPr lang="en-US"/>
          </a:p>
        </p:txBody>
      </p:sp>
    </p:spTree>
    <p:extLst>
      <p:ext uri="{BB962C8B-B14F-4D97-AF65-F5344CB8AC3E}">
        <p14:creationId xmlns:p14="http://schemas.microsoft.com/office/powerpoint/2010/main" val="20416363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EEE53-46C0-4D9C-A106-0E46F241692F}"/>
              </a:ext>
            </a:extLst>
          </p:cNvPr>
          <p:cNvSpPr>
            <a:spLocks noGrp="1"/>
          </p:cNvSpPr>
          <p:nvPr>
            <p:ph type="title"/>
          </p:nvPr>
        </p:nvSpPr>
        <p:spPr>
          <a:xfrm>
            <a:off x="756718" y="120681"/>
            <a:ext cx="10515599" cy="914400"/>
          </a:xfrm>
        </p:spPr>
        <p:txBody>
          <a:bodyPr>
            <a:normAutofit fontScale="90000"/>
          </a:bodyPr>
          <a:lstStyle/>
          <a:p>
            <a:r>
              <a:rPr lang="en-US"/>
              <a:t>Six-year completion rates by </a:t>
            </a:r>
            <a:r>
              <a:rPr lang="en-US" dirty="0"/>
              <a:t>starting institution type</a:t>
            </a:r>
            <a:r>
              <a:rPr lang="en-US"/>
              <a:t>, cohorts 2007 to </a:t>
            </a:r>
            <a:r>
              <a:rPr lang="en-US" dirty="0"/>
              <a:t>2018</a:t>
            </a:r>
          </a:p>
        </p:txBody>
      </p:sp>
      <p:pic>
        <p:nvPicPr>
          <p:cNvPr id="9" name="Picture 8">
            <a:extLst>
              <a:ext uri="{FF2B5EF4-FFF2-40B4-BE49-F238E27FC236}">
                <a16:creationId xmlns:a16="http://schemas.microsoft.com/office/drawing/2014/main" id="{643AC73E-2615-3FA0-02B0-190F5E20C78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0" y="1214936"/>
            <a:ext cx="8573696" cy="5715798"/>
          </a:xfrm>
          <a:prstGeom prst="rect">
            <a:avLst/>
          </a:prstGeom>
        </p:spPr>
      </p:pic>
      <p:sp>
        <p:nvSpPr>
          <p:cNvPr id="10" name="TextBox 9">
            <a:extLst>
              <a:ext uri="{FF2B5EF4-FFF2-40B4-BE49-F238E27FC236}">
                <a16:creationId xmlns:a16="http://schemas.microsoft.com/office/drawing/2014/main" id="{5E98ED03-02E1-D4F1-0E0C-8DD8A91FF13C}"/>
              </a:ext>
            </a:extLst>
          </p:cNvPr>
          <p:cNvSpPr txBox="1"/>
          <p:nvPr/>
        </p:nvSpPr>
        <p:spPr>
          <a:xfrm>
            <a:off x="8466495" y="2279081"/>
            <a:ext cx="2915215" cy="400110"/>
          </a:xfrm>
          <a:prstGeom prst="rect">
            <a:avLst/>
          </a:prstGeom>
          <a:noFill/>
        </p:spPr>
        <p:txBody>
          <a:bodyPr wrap="square" rtlCol="0">
            <a:spAutoFit/>
          </a:bodyPr>
          <a:lstStyle/>
          <a:p>
            <a:r>
              <a:rPr lang="en-US" sz="2000" dirty="0">
                <a:solidFill>
                  <a:schemeClr val="bg1">
                    <a:lumMod val="50000"/>
                  </a:schemeClr>
                </a:solidFill>
              </a:rPr>
              <a:t>Private, Non-Profit 4-Year</a:t>
            </a:r>
          </a:p>
        </p:txBody>
      </p:sp>
      <p:sp>
        <p:nvSpPr>
          <p:cNvPr id="11" name="TextBox 10">
            <a:extLst>
              <a:ext uri="{FF2B5EF4-FFF2-40B4-BE49-F238E27FC236}">
                <a16:creationId xmlns:a16="http://schemas.microsoft.com/office/drawing/2014/main" id="{0C1190D3-99C2-39D4-C581-4CE47B23B184}"/>
              </a:ext>
            </a:extLst>
          </p:cNvPr>
          <p:cNvSpPr txBox="1"/>
          <p:nvPr/>
        </p:nvSpPr>
        <p:spPr>
          <a:xfrm>
            <a:off x="8466496" y="2754013"/>
            <a:ext cx="2915215" cy="400110"/>
          </a:xfrm>
          <a:prstGeom prst="rect">
            <a:avLst/>
          </a:prstGeom>
          <a:noFill/>
        </p:spPr>
        <p:txBody>
          <a:bodyPr wrap="square" rtlCol="0">
            <a:spAutoFit/>
          </a:bodyPr>
          <a:lstStyle/>
          <a:p>
            <a:r>
              <a:rPr lang="en-US" sz="2000" dirty="0">
                <a:solidFill>
                  <a:schemeClr val="accent1"/>
                </a:solidFill>
              </a:rPr>
              <a:t>Public, Four-Year</a:t>
            </a:r>
          </a:p>
        </p:txBody>
      </p:sp>
      <p:sp>
        <p:nvSpPr>
          <p:cNvPr id="12" name="TextBox 11">
            <a:extLst>
              <a:ext uri="{FF2B5EF4-FFF2-40B4-BE49-F238E27FC236}">
                <a16:creationId xmlns:a16="http://schemas.microsoft.com/office/drawing/2014/main" id="{8CE751D0-CCA2-54C5-2653-414138DB2DA2}"/>
              </a:ext>
            </a:extLst>
          </p:cNvPr>
          <p:cNvSpPr txBox="1"/>
          <p:nvPr/>
        </p:nvSpPr>
        <p:spPr>
          <a:xfrm>
            <a:off x="8466496" y="3270187"/>
            <a:ext cx="2915215" cy="400110"/>
          </a:xfrm>
          <a:prstGeom prst="rect">
            <a:avLst/>
          </a:prstGeom>
          <a:noFill/>
        </p:spPr>
        <p:txBody>
          <a:bodyPr wrap="square" rtlCol="0">
            <a:spAutoFit/>
          </a:bodyPr>
          <a:lstStyle/>
          <a:p>
            <a:r>
              <a:rPr lang="en-US" sz="2000" dirty="0"/>
              <a:t>Total</a:t>
            </a:r>
          </a:p>
        </p:txBody>
      </p:sp>
      <p:sp>
        <p:nvSpPr>
          <p:cNvPr id="13" name="TextBox 12">
            <a:extLst>
              <a:ext uri="{FF2B5EF4-FFF2-40B4-BE49-F238E27FC236}">
                <a16:creationId xmlns:a16="http://schemas.microsoft.com/office/drawing/2014/main" id="{E01FD82A-B6C1-4E52-6657-7535E92CC706}"/>
              </a:ext>
            </a:extLst>
          </p:cNvPr>
          <p:cNvSpPr txBox="1"/>
          <p:nvPr/>
        </p:nvSpPr>
        <p:spPr>
          <a:xfrm>
            <a:off x="8466496" y="3884644"/>
            <a:ext cx="3648546" cy="400110"/>
          </a:xfrm>
          <a:prstGeom prst="rect">
            <a:avLst/>
          </a:prstGeom>
          <a:noFill/>
        </p:spPr>
        <p:txBody>
          <a:bodyPr wrap="square" rtlCol="0">
            <a:spAutoFit/>
          </a:bodyPr>
          <a:lstStyle/>
          <a:p>
            <a:r>
              <a:rPr lang="en-US" sz="2000" dirty="0">
                <a:solidFill>
                  <a:schemeClr val="accent3">
                    <a:lumMod val="60000"/>
                    <a:lumOff val="40000"/>
                  </a:schemeClr>
                </a:solidFill>
              </a:rPr>
              <a:t>Public, Associates/Baccalaureate</a:t>
            </a:r>
          </a:p>
        </p:txBody>
      </p:sp>
      <p:sp>
        <p:nvSpPr>
          <p:cNvPr id="14" name="TextBox 13">
            <a:extLst>
              <a:ext uri="{FF2B5EF4-FFF2-40B4-BE49-F238E27FC236}">
                <a16:creationId xmlns:a16="http://schemas.microsoft.com/office/drawing/2014/main" id="{8B3D4C9D-4394-96C8-BBBD-84CB9A35E8F4}"/>
              </a:ext>
            </a:extLst>
          </p:cNvPr>
          <p:cNvSpPr txBox="1"/>
          <p:nvPr/>
        </p:nvSpPr>
        <p:spPr>
          <a:xfrm>
            <a:off x="8466496" y="4313339"/>
            <a:ext cx="2915215" cy="400110"/>
          </a:xfrm>
          <a:prstGeom prst="rect">
            <a:avLst/>
          </a:prstGeom>
          <a:noFill/>
        </p:spPr>
        <p:txBody>
          <a:bodyPr wrap="square" rtlCol="0">
            <a:spAutoFit/>
          </a:bodyPr>
          <a:lstStyle/>
          <a:p>
            <a:r>
              <a:rPr lang="en-US" sz="2000" dirty="0">
                <a:solidFill>
                  <a:schemeClr val="accent3"/>
                </a:solidFill>
              </a:rPr>
              <a:t>Public, Two-Year</a:t>
            </a:r>
          </a:p>
        </p:txBody>
      </p:sp>
      <p:sp>
        <p:nvSpPr>
          <p:cNvPr id="15" name="TextBox 14">
            <a:extLst>
              <a:ext uri="{FF2B5EF4-FFF2-40B4-BE49-F238E27FC236}">
                <a16:creationId xmlns:a16="http://schemas.microsoft.com/office/drawing/2014/main" id="{4FA808B5-8720-60B9-73A3-30ED6546D8E9}"/>
              </a:ext>
            </a:extLst>
          </p:cNvPr>
          <p:cNvSpPr txBox="1"/>
          <p:nvPr/>
        </p:nvSpPr>
        <p:spPr>
          <a:xfrm>
            <a:off x="8466496" y="4759686"/>
            <a:ext cx="2915215" cy="400110"/>
          </a:xfrm>
          <a:prstGeom prst="rect">
            <a:avLst/>
          </a:prstGeom>
          <a:noFill/>
        </p:spPr>
        <p:txBody>
          <a:bodyPr wrap="square" rtlCol="0">
            <a:spAutoFit/>
          </a:bodyPr>
          <a:lstStyle/>
          <a:p>
            <a:r>
              <a:rPr lang="en-US" sz="2000" dirty="0">
                <a:solidFill>
                  <a:schemeClr val="accent4"/>
                </a:solidFill>
              </a:rPr>
              <a:t>Private, For-Profit 4-Year</a:t>
            </a:r>
          </a:p>
        </p:txBody>
      </p:sp>
      <p:sp>
        <p:nvSpPr>
          <p:cNvPr id="17" name="TextBox 16">
            <a:extLst>
              <a:ext uri="{FF2B5EF4-FFF2-40B4-BE49-F238E27FC236}">
                <a16:creationId xmlns:a16="http://schemas.microsoft.com/office/drawing/2014/main" id="{3BACD7F8-4977-6951-643A-E035D6ED0C1A}"/>
              </a:ext>
            </a:extLst>
          </p:cNvPr>
          <p:cNvSpPr txBox="1"/>
          <p:nvPr/>
        </p:nvSpPr>
        <p:spPr>
          <a:xfrm>
            <a:off x="9199827" y="5536990"/>
            <a:ext cx="2915215" cy="1200329"/>
          </a:xfrm>
          <a:prstGeom prst="rect">
            <a:avLst/>
          </a:prstGeom>
          <a:noFill/>
        </p:spPr>
        <p:txBody>
          <a:bodyPr wrap="square">
            <a:spAutoFit/>
          </a:bodyPr>
          <a:lstStyle/>
          <a:p>
            <a:r>
              <a:rPr lang="en-US" dirty="0">
                <a:latin typeface="Open Sans Light" panose="020B0306030504020204" pitchFamily="34" charset="0"/>
                <a:ea typeface="Open Sans Light" panose="020B0306030504020204" pitchFamily="34" charset="0"/>
                <a:cs typeface="Open Sans Light" panose="020B0306030504020204" pitchFamily="34" charset="0"/>
              </a:rPr>
              <a:t>Source: </a:t>
            </a:r>
            <a:r>
              <a:rPr lang="en-US">
                <a:latin typeface="Open Sans Light" panose="020B0306030504020204" pitchFamily="34" charset="0"/>
                <a:ea typeface="Open Sans Light" panose="020B0306030504020204" pitchFamily="34" charset="0"/>
                <a:cs typeface="Open Sans Light" panose="020B0306030504020204" pitchFamily="34" charset="0"/>
              </a:rPr>
              <a:t>National Student Clearinghouse Research Center, </a:t>
            </a:r>
            <a:r>
              <a:rPr lang="en-US" dirty="0">
                <a:latin typeface="Open Sans Light" panose="020B0306030504020204" pitchFamily="34" charset="0"/>
                <a:ea typeface="Open Sans Light" panose="020B0306030504020204" pitchFamily="34" charset="0"/>
                <a:cs typeface="Open Sans Light" panose="020B0306030504020204" pitchFamily="34" charset="0"/>
              </a:rPr>
              <a:t>Yearly Progress </a:t>
            </a:r>
            <a:r>
              <a:rPr lang="en-US">
                <a:latin typeface="Open Sans Light" panose="020B0306030504020204" pitchFamily="34" charset="0"/>
                <a:ea typeface="Open Sans Light" panose="020B0306030504020204" pitchFamily="34" charset="0"/>
                <a:cs typeface="Open Sans Light" panose="020B0306030504020204" pitchFamily="34" charset="0"/>
              </a:rPr>
              <a:t>and Completion</a:t>
            </a:r>
            <a:endParaRPr lang="en-US" dirty="0"/>
          </a:p>
        </p:txBody>
      </p:sp>
      <p:sp>
        <p:nvSpPr>
          <p:cNvPr id="4" name="Slide Number Placeholder 3">
            <a:extLst>
              <a:ext uri="{FF2B5EF4-FFF2-40B4-BE49-F238E27FC236}">
                <a16:creationId xmlns:a16="http://schemas.microsoft.com/office/drawing/2014/main" id="{29A6908A-237A-9534-16FA-F0F42D0F48CF}"/>
              </a:ext>
            </a:extLst>
          </p:cNvPr>
          <p:cNvSpPr>
            <a:spLocks noGrp="1"/>
          </p:cNvSpPr>
          <p:nvPr>
            <p:ph type="sldNum" sz="quarter" idx="12"/>
          </p:nvPr>
        </p:nvSpPr>
        <p:spPr/>
        <p:txBody>
          <a:bodyPr/>
          <a:lstStyle/>
          <a:p>
            <a:fld id="{FF23D9EB-1720-0C41-91B3-C080FB71B20C}" type="slidenum">
              <a:rPr lang="en-US" smtClean="0"/>
              <a:t>35</a:t>
            </a:fld>
            <a:endParaRPr lang="en-US"/>
          </a:p>
        </p:txBody>
      </p:sp>
    </p:spTree>
    <p:extLst>
      <p:ext uri="{BB962C8B-B14F-4D97-AF65-F5344CB8AC3E}">
        <p14:creationId xmlns:p14="http://schemas.microsoft.com/office/powerpoint/2010/main" val="8506263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FF25A-2B60-EE51-02F6-B6F6416D36D1}"/>
              </a:ext>
            </a:extLst>
          </p:cNvPr>
          <p:cNvSpPr>
            <a:spLocks noGrp="1"/>
          </p:cNvSpPr>
          <p:nvPr>
            <p:ph type="title"/>
          </p:nvPr>
        </p:nvSpPr>
        <p:spPr/>
        <p:txBody>
          <a:bodyPr>
            <a:normAutofit/>
          </a:bodyPr>
          <a:lstStyle/>
          <a:p>
            <a:r>
              <a:rPr lang="en-US" dirty="0"/>
              <a:t>Evidence-backed approaches</a:t>
            </a:r>
          </a:p>
        </p:txBody>
      </p:sp>
      <p:pic>
        <p:nvPicPr>
          <p:cNvPr id="5" name="Picture 4">
            <a:extLst>
              <a:ext uri="{FF2B5EF4-FFF2-40B4-BE49-F238E27FC236}">
                <a16:creationId xmlns:a16="http://schemas.microsoft.com/office/drawing/2014/main" id="{2AF9FF2E-B160-CF20-C4F0-EFCB3CB4BC62}"/>
              </a:ext>
            </a:extLst>
          </p:cNvPr>
          <p:cNvPicPr>
            <a:picLocks noChangeAspect="1"/>
          </p:cNvPicPr>
          <p:nvPr/>
        </p:nvPicPr>
        <p:blipFill>
          <a:blip r:embed="rId3"/>
          <a:stretch>
            <a:fillRect/>
          </a:stretch>
        </p:blipFill>
        <p:spPr>
          <a:xfrm>
            <a:off x="1249037" y="1822224"/>
            <a:ext cx="4401164" cy="1105054"/>
          </a:xfrm>
          <a:prstGeom prst="rect">
            <a:avLst/>
          </a:prstGeom>
        </p:spPr>
      </p:pic>
      <p:pic>
        <p:nvPicPr>
          <p:cNvPr id="7" name="Picture 6">
            <a:extLst>
              <a:ext uri="{FF2B5EF4-FFF2-40B4-BE49-F238E27FC236}">
                <a16:creationId xmlns:a16="http://schemas.microsoft.com/office/drawing/2014/main" id="{DD31D51B-04A3-A482-B97A-3262AE5DE7B3}"/>
              </a:ext>
            </a:extLst>
          </p:cNvPr>
          <p:cNvPicPr>
            <a:picLocks noChangeAspect="1"/>
          </p:cNvPicPr>
          <p:nvPr/>
        </p:nvPicPr>
        <p:blipFill>
          <a:blip r:embed="rId4"/>
          <a:stretch>
            <a:fillRect/>
          </a:stretch>
        </p:blipFill>
        <p:spPr>
          <a:xfrm>
            <a:off x="6489164" y="1955592"/>
            <a:ext cx="2699010" cy="2159208"/>
          </a:xfrm>
          <a:prstGeom prst="rect">
            <a:avLst/>
          </a:prstGeom>
        </p:spPr>
      </p:pic>
      <p:pic>
        <p:nvPicPr>
          <p:cNvPr id="11" name="Picture 10">
            <a:extLst>
              <a:ext uri="{FF2B5EF4-FFF2-40B4-BE49-F238E27FC236}">
                <a16:creationId xmlns:a16="http://schemas.microsoft.com/office/drawing/2014/main" id="{FB5F0987-E081-C44C-990A-77C668E8031E}"/>
              </a:ext>
            </a:extLst>
          </p:cNvPr>
          <p:cNvPicPr>
            <a:picLocks noChangeAspect="1"/>
          </p:cNvPicPr>
          <p:nvPr/>
        </p:nvPicPr>
        <p:blipFill>
          <a:blip r:embed="rId5"/>
          <a:stretch>
            <a:fillRect/>
          </a:stretch>
        </p:blipFill>
        <p:spPr>
          <a:xfrm>
            <a:off x="1896454" y="4632116"/>
            <a:ext cx="8716591" cy="1143160"/>
          </a:xfrm>
          <a:prstGeom prst="rect">
            <a:avLst/>
          </a:prstGeom>
        </p:spPr>
      </p:pic>
      <p:sp>
        <p:nvSpPr>
          <p:cNvPr id="14" name="Slide Number Placeholder 13">
            <a:extLst>
              <a:ext uri="{FF2B5EF4-FFF2-40B4-BE49-F238E27FC236}">
                <a16:creationId xmlns:a16="http://schemas.microsoft.com/office/drawing/2014/main" id="{32D18F2E-796F-946B-8869-55586DB341C6}"/>
              </a:ext>
            </a:extLst>
          </p:cNvPr>
          <p:cNvSpPr>
            <a:spLocks noGrp="1"/>
          </p:cNvSpPr>
          <p:nvPr>
            <p:ph type="sldNum" sz="quarter" idx="12"/>
          </p:nvPr>
        </p:nvSpPr>
        <p:spPr/>
        <p:txBody>
          <a:bodyPr/>
          <a:lstStyle/>
          <a:p>
            <a:fld id="{FF23D9EB-1720-0C41-91B3-C080FB71B20C}" type="slidenum">
              <a:rPr lang="en-US" smtClean="0"/>
              <a:t>36</a:t>
            </a:fld>
            <a:endParaRPr lang="en-US"/>
          </a:p>
        </p:txBody>
      </p:sp>
      <p:pic>
        <p:nvPicPr>
          <p:cNvPr id="4" name="Picture 3">
            <a:extLst>
              <a:ext uri="{FF2B5EF4-FFF2-40B4-BE49-F238E27FC236}">
                <a16:creationId xmlns:a16="http://schemas.microsoft.com/office/drawing/2014/main" id="{0A4BAA8C-B51F-D616-0B16-7A8E6BF19D15}"/>
              </a:ext>
            </a:extLst>
          </p:cNvPr>
          <p:cNvPicPr>
            <a:picLocks noChangeAspect="1"/>
          </p:cNvPicPr>
          <p:nvPr/>
        </p:nvPicPr>
        <p:blipFill>
          <a:blip r:embed="rId6"/>
          <a:stretch>
            <a:fillRect/>
          </a:stretch>
        </p:blipFill>
        <p:spPr>
          <a:xfrm>
            <a:off x="1050890" y="3469977"/>
            <a:ext cx="5769010" cy="950043"/>
          </a:xfrm>
          <a:prstGeom prst="rect">
            <a:avLst/>
          </a:prstGeom>
        </p:spPr>
      </p:pic>
    </p:spTree>
    <p:extLst>
      <p:ext uri="{BB962C8B-B14F-4D97-AF65-F5344CB8AC3E}">
        <p14:creationId xmlns:p14="http://schemas.microsoft.com/office/powerpoint/2010/main" val="7003955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166DB-7567-FEEB-E0E8-FD1ABE204504}"/>
              </a:ext>
            </a:extLst>
          </p:cNvPr>
          <p:cNvSpPr>
            <a:spLocks noGrp="1"/>
          </p:cNvSpPr>
          <p:nvPr>
            <p:ph type="title"/>
          </p:nvPr>
        </p:nvSpPr>
        <p:spPr/>
        <p:txBody>
          <a:bodyPr/>
          <a:lstStyle/>
          <a:p>
            <a:r>
              <a:rPr lang="en-US" dirty="0"/>
              <a:t>Evidence-backed approaches</a:t>
            </a:r>
          </a:p>
        </p:txBody>
      </p:sp>
      <p:pic>
        <p:nvPicPr>
          <p:cNvPr id="13" name="Picture 12">
            <a:extLst>
              <a:ext uri="{FF2B5EF4-FFF2-40B4-BE49-F238E27FC236}">
                <a16:creationId xmlns:a16="http://schemas.microsoft.com/office/drawing/2014/main" id="{03A1AD34-1A65-4D22-338C-3AD996B1CD33}"/>
              </a:ext>
            </a:extLst>
          </p:cNvPr>
          <p:cNvPicPr>
            <a:picLocks noChangeAspect="1"/>
          </p:cNvPicPr>
          <p:nvPr/>
        </p:nvPicPr>
        <p:blipFill>
          <a:blip r:embed="rId3"/>
          <a:stretch>
            <a:fillRect/>
          </a:stretch>
        </p:blipFill>
        <p:spPr>
          <a:xfrm>
            <a:off x="698398" y="2206011"/>
            <a:ext cx="5397601" cy="1143160"/>
          </a:xfrm>
          <a:prstGeom prst="rect">
            <a:avLst/>
          </a:prstGeom>
        </p:spPr>
      </p:pic>
      <p:pic>
        <p:nvPicPr>
          <p:cNvPr id="5" name="Picture 4">
            <a:extLst>
              <a:ext uri="{FF2B5EF4-FFF2-40B4-BE49-F238E27FC236}">
                <a16:creationId xmlns:a16="http://schemas.microsoft.com/office/drawing/2014/main" id="{DFD72A4C-8C34-E547-2809-7BAE6156B58C}"/>
              </a:ext>
            </a:extLst>
          </p:cNvPr>
          <p:cNvPicPr>
            <a:picLocks noChangeAspect="1"/>
          </p:cNvPicPr>
          <p:nvPr/>
        </p:nvPicPr>
        <p:blipFill>
          <a:blip r:embed="rId4"/>
          <a:stretch>
            <a:fillRect/>
          </a:stretch>
        </p:blipFill>
        <p:spPr>
          <a:xfrm>
            <a:off x="4444234" y="3508829"/>
            <a:ext cx="7478169" cy="752580"/>
          </a:xfrm>
          <a:prstGeom prst="rect">
            <a:avLst/>
          </a:prstGeom>
        </p:spPr>
      </p:pic>
      <p:pic>
        <p:nvPicPr>
          <p:cNvPr id="7" name="Picture 6">
            <a:extLst>
              <a:ext uri="{FF2B5EF4-FFF2-40B4-BE49-F238E27FC236}">
                <a16:creationId xmlns:a16="http://schemas.microsoft.com/office/drawing/2014/main" id="{80CD2D97-93FE-1CA6-7C5E-2778D22F8940}"/>
              </a:ext>
            </a:extLst>
          </p:cNvPr>
          <p:cNvPicPr>
            <a:picLocks noChangeAspect="1"/>
          </p:cNvPicPr>
          <p:nvPr/>
        </p:nvPicPr>
        <p:blipFill>
          <a:blip r:embed="rId5"/>
          <a:stretch>
            <a:fillRect/>
          </a:stretch>
        </p:blipFill>
        <p:spPr>
          <a:xfrm>
            <a:off x="838199" y="4364301"/>
            <a:ext cx="7446001" cy="2004225"/>
          </a:xfrm>
          <a:prstGeom prst="rect">
            <a:avLst/>
          </a:prstGeom>
        </p:spPr>
      </p:pic>
      <p:sp>
        <p:nvSpPr>
          <p:cNvPr id="8" name="Slide Number Placeholder 7">
            <a:extLst>
              <a:ext uri="{FF2B5EF4-FFF2-40B4-BE49-F238E27FC236}">
                <a16:creationId xmlns:a16="http://schemas.microsoft.com/office/drawing/2014/main" id="{2EAF2EDB-004B-1BC5-EEBF-648926B12C13}"/>
              </a:ext>
            </a:extLst>
          </p:cNvPr>
          <p:cNvSpPr>
            <a:spLocks noGrp="1"/>
          </p:cNvSpPr>
          <p:nvPr>
            <p:ph type="sldNum" sz="quarter" idx="12"/>
          </p:nvPr>
        </p:nvSpPr>
        <p:spPr/>
        <p:txBody>
          <a:bodyPr/>
          <a:lstStyle/>
          <a:p>
            <a:fld id="{FF23D9EB-1720-0C41-91B3-C080FB71B20C}" type="slidenum">
              <a:rPr lang="en-US" smtClean="0"/>
              <a:t>37</a:t>
            </a:fld>
            <a:endParaRPr lang="en-US"/>
          </a:p>
        </p:txBody>
      </p:sp>
    </p:spTree>
    <p:extLst>
      <p:ext uri="{BB962C8B-B14F-4D97-AF65-F5344CB8AC3E}">
        <p14:creationId xmlns:p14="http://schemas.microsoft.com/office/powerpoint/2010/main" val="29490600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24390-189B-1497-4225-AE7A072A0D16}"/>
              </a:ext>
            </a:extLst>
          </p:cNvPr>
          <p:cNvSpPr>
            <a:spLocks noGrp="1"/>
          </p:cNvSpPr>
          <p:nvPr>
            <p:ph type="title"/>
          </p:nvPr>
        </p:nvSpPr>
        <p:spPr/>
        <p:txBody>
          <a:bodyPr/>
          <a:lstStyle/>
          <a:p>
            <a:r>
              <a:rPr lang="en-US" dirty="0"/>
              <a:t>Evidence-backed approaches</a:t>
            </a:r>
          </a:p>
        </p:txBody>
      </p:sp>
      <p:pic>
        <p:nvPicPr>
          <p:cNvPr id="7" name="Picture 6">
            <a:extLst>
              <a:ext uri="{FF2B5EF4-FFF2-40B4-BE49-F238E27FC236}">
                <a16:creationId xmlns:a16="http://schemas.microsoft.com/office/drawing/2014/main" id="{FDE05CF0-9641-62C2-1249-3F3C52D14C4A}"/>
              </a:ext>
            </a:extLst>
          </p:cNvPr>
          <p:cNvPicPr>
            <a:picLocks noChangeAspect="1"/>
          </p:cNvPicPr>
          <p:nvPr/>
        </p:nvPicPr>
        <p:blipFill>
          <a:blip r:embed="rId3"/>
          <a:stretch>
            <a:fillRect/>
          </a:stretch>
        </p:blipFill>
        <p:spPr>
          <a:xfrm>
            <a:off x="1021080" y="1543405"/>
            <a:ext cx="3603172" cy="2603209"/>
          </a:xfrm>
          <a:prstGeom prst="rect">
            <a:avLst/>
          </a:prstGeom>
        </p:spPr>
      </p:pic>
      <p:pic>
        <p:nvPicPr>
          <p:cNvPr id="9" name="Picture 8">
            <a:extLst>
              <a:ext uri="{FF2B5EF4-FFF2-40B4-BE49-F238E27FC236}">
                <a16:creationId xmlns:a16="http://schemas.microsoft.com/office/drawing/2014/main" id="{D32CFB2A-C318-92C0-2749-330F3B429EAF}"/>
              </a:ext>
            </a:extLst>
          </p:cNvPr>
          <p:cNvPicPr>
            <a:picLocks noChangeAspect="1"/>
          </p:cNvPicPr>
          <p:nvPr/>
        </p:nvPicPr>
        <p:blipFill>
          <a:blip r:embed="rId4"/>
          <a:stretch>
            <a:fillRect/>
          </a:stretch>
        </p:blipFill>
        <p:spPr>
          <a:xfrm>
            <a:off x="4283862" y="4410494"/>
            <a:ext cx="6916115" cy="2276793"/>
          </a:xfrm>
          <a:prstGeom prst="rect">
            <a:avLst/>
          </a:prstGeom>
        </p:spPr>
      </p:pic>
      <p:pic>
        <p:nvPicPr>
          <p:cNvPr id="11" name="Picture 10">
            <a:extLst>
              <a:ext uri="{FF2B5EF4-FFF2-40B4-BE49-F238E27FC236}">
                <a16:creationId xmlns:a16="http://schemas.microsoft.com/office/drawing/2014/main" id="{97F98D46-6452-AD80-B642-579192F04859}"/>
              </a:ext>
            </a:extLst>
          </p:cNvPr>
          <p:cNvPicPr>
            <a:picLocks noChangeAspect="1"/>
          </p:cNvPicPr>
          <p:nvPr/>
        </p:nvPicPr>
        <p:blipFill>
          <a:blip r:embed="rId5"/>
          <a:stretch>
            <a:fillRect/>
          </a:stretch>
        </p:blipFill>
        <p:spPr>
          <a:xfrm>
            <a:off x="6095999" y="2180896"/>
            <a:ext cx="4114803" cy="914400"/>
          </a:xfrm>
          <a:prstGeom prst="rect">
            <a:avLst/>
          </a:prstGeom>
        </p:spPr>
      </p:pic>
      <p:sp>
        <p:nvSpPr>
          <p:cNvPr id="12" name="Slide Number Placeholder 11">
            <a:extLst>
              <a:ext uri="{FF2B5EF4-FFF2-40B4-BE49-F238E27FC236}">
                <a16:creationId xmlns:a16="http://schemas.microsoft.com/office/drawing/2014/main" id="{6F8E35A2-0478-82D2-D6DF-5BA89E13428F}"/>
              </a:ext>
            </a:extLst>
          </p:cNvPr>
          <p:cNvSpPr>
            <a:spLocks noGrp="1"/>
          </p:cNvSpPr>
          <p:nvPr>
            <p:ph type="sldNum" sz="quarter" idx="12"/>
          </p:nvPr>
        </p:nvSpPr>
        <p:spPr/>
        <p:txBody>
          <a:bodyPr/>
          <a:lstStyle/>
          <a:p>
            <a:fld id="{FF23D9EB-1720-0C41-91B3-C080FB71B20C}" type="slidenum">
              <a:rPr lang="en-US" smtClean="0"/>
              <a:t>38</a:t>
            </a:fld>
            <a:endParaRPr lang="en-US"/>
          </a:p>
        </p:txBody>
      </p:sp>
    </p:spTree>
    <p:extLst>
      <p:ext uri="{BB962C8B-B14F-4D97-AF65-F5344CB8AC3E}">
        <p14:creationId xmlns:p14="http://schemas.microsoft.com/office/powerpoint/2010/main" val="27178975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7A606-CF91-60EE-0697-32372EDB1712}"/>
              </a:ext>
            </a:extLst>
          </p:cNvPr>
          <p:cNvSpPr>
            <a:spLocks noGrp="1"/>
          </p:cNvSpPr>
          <p:nvPr>
            <p:ph type="title"/>
          </p:nvPr>
        </p:nvSpPr>
        <p:spPr/>
        <p:txBody>
          <a:bodyPr/>
          <a:lstStyle/>
          <a:p>
            <a:r>
              <a:rPr lang="en-US" dirty="0"/>
              <a:t>Coming soon…</a:t>
            </a:r>
          </a:p>
        </p:txBody>
      </p:sp>
      <p:sp>
        <p:nvSpPr>
          <p:cNvPr id="3" name="Content Placeholder 2">
            <a:extLst>
              <a:ext uri="{FF2B5EF4-FFF2-40B4-BE49-F238E27FC236}">
                <a16:creationId xmlns:a16="http://schemas.microsoft.com/office/drawing/2014/main" id="{4B6C88DE-582D-88E2-29B1-64623DF5B3F4}"/>
              </a:ext>
            </a:extLst>
          </p:cNvPr>
          <p:cNvSpPr>
            <a:spLocks noGrp="1"/>
          </p:cNvSpPr>
          <p:nvPr>
            <p:ph idx="1"/>
          </p:nvPr>
        </p:nvSpPr>
        <p:spPr/>
        <p:txBody>
          <a:bodyPr/>
          <a:lstStyle/>
          <a:p>
            <a:r>
              <a:rPr lang="en-US" dirty="0"/>
              <a:t>More </a:t>
            </a:r>
            <a:r>
              <a:rPr lang="en-US" i="1" dirty="0"/>
              <a:t>Knocking</a:t>
            </a:r>
            <a:r>
              <a:rPr lang="en-US" dirty="0"/>
              <a:t> data</a:t>
            </a:r>
          </a:p>
          <a:p>
            <a:pPr lvl="1"/>
            <a:r>
              <a:rPr lang="en-US" dirty="0"/>
              <a:t>U.S. Territories and Freely Associated States</a:t>
            </a:r>
          </a:p>
          <a:p>
            <a:pPr lvl="1"/>
            <a:r>
              <a:rPr lang="en-US" dirty="0"/>
              <a:t>Gender analyses</a:t>
            </a:r>
          </a:p>
          <a:p>
            <a:pPr lvl="1"/>
            <a:endParaRPr lang="en-US" dirty="0"/>
          </a:p>
          <a:p>
            <a:r>
              <a:rPr lang="en-US" dirty="0"/>
              <a:t>Webinar series on evidence-backed approaches</a:t>
            </a:r>
          </a:p>
          <a:p>
            <a:pPr lvl="1"/>
            <a:r>
              <a:rPr lang="en-US" dirty="0"/>
              <a:t>‘Scaling the </a:t>
            </a:r>
            <a:r>
              <a:rPr lang="en-US" strike="sngStrike" dirty="0"/>
              <a:t>Cliff</a:t>
            </a:r>
            <a:r>
              <a:rPr lang="en-US" dirty="0"/>
              <a:t> Slightly Downward Sloping Trend’: Policy Responses to Demographic Changes</a:t>
            </a:r>
          </a:p>
        </p:txBody>
      </p:sp>
      <p:sp>
        <p:nvSpPr>
          <p:cNvPr id="4" name="Slide Number Placeholder 3">
            <a:extLst>
              <a:ext uri="{FF2B5EF4-FFF2-40B4-BE49-F238E27FC236}">
                <a16:creationId xmlns:a16="http://schemas.microsoft.com/office/drawing/2014/main" id="{C1CCC3F9-1112-9C74-7AD3-7FDF648266BF}"/>
              </a:ext>
            </a:extLst>
          </p:cNvPr>
          <p:cNvSpPr>
            <a:spLocks noGrp="1"/>
          </p:cNvSpPr>
          <p:nvPr>
            <p:ph type="sldNum" sz="quarter" idx="12"/>
          </p:nvPr>
        </p:nvSpPr>
        <p:spPr/>
        <p:txBody>
          <a:bodyPr/>
          <a:lstStyle/>
          <a:p>
            <a:fld id="{FF23D9EB-1720-0C41-91B3-C080FB71B20C}" type="slidenum">
              <a:rPr lang="en-US" smtClean="0"/>
              <a:t>39</a:t>
            </a:fld>
            <a:endParaRPr lang="en-US"/>
          </a:p>
        </p:txBody>
      </p:sp>
    </p:spTree>
    <p:extLst>
      <p:ext uri="{BB962C8B-B14F-4D97-AF65-F5344CB8AC3E}">
        <p14:creationId xmlns:p14="http://schemas.microsoft.com/office/powerpoint/2010/main" val="16652954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E041B6-A31D-6E74-3975-347EC34E65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5D19CB-CEA1-98CF-5F43-F06AF1A0AA02}"/>
              </a:ext>
            </a:extLst>
          </p:cNvPr>
          <p:cNvSpPr>
            <a:spLocks noGrp="1"/>
          </p:cNvSpPr>
          <p:nvPr>
            <p:ph type="ctrTitle"/>
          </p:nvPr>
        </p:nvSpPr>
        <p:spPr>
          <a:xfrm>
            <a:off x="609600" y="1567237"/>
            <a:ext cx="10972800" cy="1769165"/>
          </a:xfrm>
        </p:spPr>
        <p:txBody>
          <a:bodyPr>
            <a:normAutofit/>
          </a:bodyPr>
          <a:lstStyle/>
          <a:p>
            <a:pPr>
              <a:lnSpc>
                <a:spcPct val="150000"/>
              </a:lnSpc>
            </a:pPr>
            <a:r>
              <a:rPr lang="en-US" sz="2800" spc="300" dirty="0">
                <a:solidFill>
                  <a:schemeClr val="tx2"/>
                </a:solidFill>
              </a:rPr>
              <a:t>11</a:t>
            </a:r>
            <a:r>
              <a:rPr lang="en-US" sz="2800" spc="300" baseline="30000" dirty="0">
                <a:solidFill>
                  <a:schemeClr val="tx2"/>
                </a:solidFill>
              </a:rPr>
              <a:t>th</a:t>
            </a:r>
            <a:r>
              <a:rPr lang="en-US" sz="2800" spc="300" dirty="0">
                <a:solidFill>
                  <a:schemeClr val="tx2"/>
                </a:solidFill>
              </a:rPr>
              <a:t> Edition</a:t>
            </a:r>
            <a:br>
              <a:rPr lang="en-US" sz="2800" spc="300" dirty="0">
                <a:solidFill>
                  <a:schemeClr val="tx2"/>
                </a:solidFill>
              </a:rPr>
            </a:br>
            <a:r>
              <a:rPr lang="en-US" sz="2800" spc="300" dirty="0">
                <a:solidFill>
                  <a:schemeClr val="tx2"/>
                </a:solidFill>
              </a:rPr>
              <a:t>Interactive Dashboards: </a:t>
            </a:r>
            <a:r>
              <a:rPr lang="en-US" sz="2800" spc="300" dirty="0">
                <a:solidFill>
                  <a:schemeClr val="tx2"/>
                </a:solidFill>
                <a:hlinkClick r:id="rId3"/>
              </a:rPr>
              <a:t>www.wiche.edu/knocking</a:t>
            </a:r>
            <a:r>
              <a:rPr lang="en-US" sz="2800" spc="300" dirty="0">
                <a:solidFill>
                  <a:schemeClr val="tx2"/>
                </a:solidFill>
              </a:rPr>
              <a:t> </a:t>
            </a:r>
          </a:p>
        </p:txBody>
      </p:sp>
    </p:spTree>
    <p:extLst>
      <p:ext uri="{BB962C8B-B14F-4D97-AF65-F5344CB8AC3E}">
        <p14:creationId xmlns:p14="http://schemas.microsoft.com/office/powerpoint/2010/main" val="2882865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0602C3-2B96-C554-6085-B569CE0182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86FB35-9E47-3679-6FA1-4A4600E0223F}"/>
              </a:ext>
            </a:extLst>
          </p:cNvPr>
          <p:cNvSpPr>
            <a:spLocks noGrp="1"/>
          </p:cNvSpPr>
          <p:nvPr>
            <p:ph type="title"/>
          </p:nvPr>
        </p:nvSpPr>
        <p:spPr>
          <a:xfrm>
            <a:off x="606425" y="1546411"/>
            <a:ext cx="11283950" cy="4492250"/>
          </a:xfrm>
        </p:spPr>
        <p:txBody>
          <a:bodyPr>
            <a:normAutofit fontScale="90000"/>
          </a:bodyPr>
          <a:lstStyle/>
          <a:p>
            <a:r>
              <a:rPr lang="en-US" sz="3600" dirty="0"/>
              <a:t>Thank you!</a:t>
            </a:r>
            <a:br>
              <a:rPr lang="en-US" sz="3600" dirty="0"/>
            </a:br>
            <a:br>
              <a:rPr lang="en-US" sz="3600" dirty="0"/>
            </a:br>
            <a:r>
              <a:rPr lang="en-US" sz="3600" dirty="0"/>
              <a:t>For further information:</a:t>
            </a:r>
            <a:br>
              <a:rPr lang="en-US" sz="3600" dirty="0"/>
            </a:br>
            <a:r>
              <a:rPr lang="en-US" sz="3600" dirty="0"/>
              <a:t>Patrick Lane </a:t>
            </a:r>
            <a:br>
              <a:rPr lang="en-US" sz="3600" dirty="0"/>
            </a:br>
            <a:r>
              <a:rPr lang="en-US" sz="3600" dirty="0">
                <a:hlinkClick r:id="rId3"/>
              </a:rPr>
              <a:t>plane@wiche.edu</a:t>
            </a:r>
            <a:br>
              <a:rPr lang="en-US" sz="3600" dirty="0"/>
            </a:br>
            <a:br>
              <a:rPr lang="en-US" sz="3600" dirty="0"/>
            </a:br>
            <a:r>
              <a:rPr lang="en-US" sz="3600" dirty="0"/>
              <a:t>Colleen Falkenstern </a:t>
            </a:r>
            <a:br>
              <a:rPr lang="en-US" sz="3600" dirty="0"/>
            </a:br>
            <a:r>
              <a:rPr lang="en-US" sz="3600" dirty="0">
                <a:hlinkClick r:id="rId4"/>
              </a:rPr>
              <a:t>cfalkenstern@wiche.edu</a:t>
            </a:r>
            <a:br>
              <a:rPr lang="en-US" sz="3600" dirty="0"/>
            </a:br>
            <a:br>
              <a:rPr lang="en-US" sz="3600" dirty="0"/>
            </a:br>
            <a:r>
              <a:rPr lang="en-US" sz="3600" b="1" dirty="0">
                <a:hlinkClick r:id="rId5"/>
              </a:rPr>
              <a:t>https://www.wiche.edu/knocking</a:t>
            </a:r>
            <a:br>
              <a:rPr lang="en-US" sz="3600" b="1" dirty="0"/>
            </a:br>
            <a:r>
              <a:rPr lang="en-US" sz="2000" b="0" dirty="0"/>
              <a:t>Sign up for more information at </a:t>
            </a:r>
            <a:r>
              <a:rPr lang="en-US" sz="2700" b="1" dirty="0">
                <a:hlinkClick r:id="rId6"/>
              </a:rPr>
              <a:t>https://www.wiche.edu/about/news/alerts/</a:t>
            </a:r>
            <a:r>
              <a:rPr lang="en-US" sz="2700" b="1" dirty="0"/>
              <a:t>  </a:t>
            </a:r>
            <a:br>
              <a:rPr lang="en-US" sz="2700" b="1" dirty="0"/>
            </a:br>
            <a:r>
              <a:rPr lang="en-US" sz="3600" b="1" dirty="0"/>
              <a:t>   </a:t>
            </a:r>
            <a:br>
              <a:rPr lang="en-US" dirty="0"/>
            </a:br>
            <a:endParaRPr lang="en-US" sz="3600" dirty="0"/>
          </a:p>
        </p:txBody>
      </p:sp>
      <p:sp>
        <p:nvSpPr>
          <p:cNvPr id="3" name="Slide Number Placeholder 2">
            <a:extLst>
              <a:ext uri="{FF2B5EF4-FFF2-40B4-BE49-F238E27FC236}">
                <a16:creationId xmlns:a16="http://schemas.microsoft.com/office/drawing/2014/main" id="{77C5519D-4DE9-D395-48E4-3B0409F7ED2D}"/>
              </a:ext>
            </a:extLst>
          </p:cNvPr>
          <p:cNvSpPr>
            <a:spLocks noGrp="1"/>
          </p:cNvSpPr>
          <p:nvPr>
            <p:ph type="sldNum" sz="quarter" idx="12"/>
          </p:nvPr>
        </p:nvSpPr>
        <p:spPr/>
        <p:txBody>
          <a:bodyPr/>
          <a:lstStyle/>
          <a:p>
            <a:fld id="{FF23D9EB-1720-0C41-91B3-C080FB71B20C}" type="slidenum">
              <a:rPr lang="en-US" smtClean="0"/>
              <a:t>40</a:t>
            </a:fld>
            <a:endParaRPr lang="en-US"/>
          </a:p>
        </p:txBody>
      </p:sp>
    </p:spTree>
    <p:extLst>
      <p:ext uri="{BB962C8B-B14F-4D97-AF65-F5344CB8AC3E}">
        <p14:creationId xmlns:p14="http://schemas.microsoft.com/office/powerpoint/2010/main" val="25398707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6DCFB3-D570-3C27-BE04-FB0BB00DFF0C}"/>
              </a:ext>
            </a:extLst>
          </p:cNvPr>
          <p:cNvPicPr>
            <a:picLocks noChangeAspect="1"/>
          </p:cNvPicPr>
          <p:nvPr/>
        </p:nvPicPr>
        <p:blipFill>
          <a:blip r:embed="rId3"/>
          <a:stretch>
            <a:fillRect/>
          </a:stretch>
        </p:blipFill>
        <p:spPr>
          <a:xfrm>
            <a:off x="1688951" y="455251"/>
            <a:ext cx="8617590" cy="5947498"/>
          </a:xfrm>
          <a:prstGeom prst="rect">
            <a:avLst/>
          </a:prstGeom>
        </p:spPr>
      </p:pic>
      <p:sp>
        <p:nvSpPr>
          <p:cNvPr id="4" name="Slide Number Placeholder 3">
            <a:extLst>
              <a:ext uri="{FF2B5EF4-FFF2-40B4-BE49-F238E27FC236}">
                <a16:creationId xmlns:a16="http://schemas.microsoft.com/office/drawing/2014/main" id="{5A0192E6-7A74-D9A0-8E6D-7F60BA08F90B}"/>
              </a:ext>
            </a:extLst>
          </p:cNvPr>
          <p:cNvSpPr>
            <a:spLocks noGrp="1"/>
          </p:cNvSpPr>
          <p:nvPr>
            <p:ph type="sldNum" sz="quarter" idx="12"/>
          </p:nvPr>
        </p:nvSpPr>
        <p:spPr/>
        <p:txBody>
          <a:bodyPr/>
          <a:lstStyle/>
          <a:p>
            <a:fld id="{FF23D9EB-1720-0C41-91B3-C080FB71B20C}" type="slidenum">
              <a:rPr lang="en-US" smtClean="0"/>
              <a:t>41</a:t>
            </a:fld>
            <a:endParaRPr lang="en-US"/>
          </a:p>
        </p:txBody>
      </p:sp>
    </p:spTree>
    <p:extLst>
      <p:ext uri="{BB962C8B-B14F-4D97-AF65-F5344CB8AC3E}">
        <p14:creationId xmlns:p14="http://schemas.microsoft.com/office/powerpoint/2010/main" val="6766954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312519E-96BC-FFD4-7A00-3A1C3B44A096}"/>
              </a:ext>
            </a:extLst>
          </p:cNvPr>
          <p:cNvPicPr>
            <a:picLocks noChangeAspect="1"/>
          </p:cNvPicPr>
          <p:nvPr/>
        </p:nvPicPr>
        <p:blipFill>
          <a:blip r:embed="rId3"/>
          <a:stretch>
            <a:fillRect/>
          </a:stretch>
        </p:blipFill>
        <p:spPr>
          <a:xfrm>
            <a:off x="1676400" y="16328"/>
            <a:ext cx="8991600" cy="6943021"/>
          </a:xfrm>
          <a:prstGeom prst="rect">
            <a:avLst/>
          </a:prstGeom>
        </p:spPr>
      </p:pic>
      <p:sp>
        <p:nvSpPr>
          <p:cNvPr id="2" name="Slide Number Placeholder 1">
            <a:extLst>
              <a:ext uri="{FF2B5EF4-FFF2-40B4-BE49-F238E27FC236}">
                <a16:creationId xmlns:a16="http://schemas.microsoft.com/office/drawing/2014/main" id="{99EEA2B5-85E0-4B9A-FD18-E39932449956}"/>
              </a:ext>
            </a:extLst>
          </p:cNvPr>
          <p:cNvSpPr>
            <a:spLocks noGrp="1"/>
          </p:cNvSpPr>
          <p:nvPr>
            <p:ph type="sldNum" sz="quarter" idx="12"/>
          </p:nvPr>
        </p:nvSpPr>
        <p:spPr/>
        <p:txBody>
          <a:bodyPr/>
          <a:lstStyle/>
          <a:p>
            <a:fld id="{FF23D9EB-1720-0C41-91B3-C080FB71B20C}" type="slidenum">
              <a:rPr lang="en-US" smtClean="0"/>
              <a:t>42</a:t>
            </a:fld>
            <a:endParaRPr lang="en-US"/>
          </a:p>
        </p:txBody>
      </p:sp>
    </p:spTree>
    <p:extLst>
      <p:ext uri="{BB962C8B-B14F-4D97-AF65-F5344CB8AC3E}">
        <p14:creationId xmlns:p14="http://schemas.microsoft.com/office/powerpoint/2010/main" val="32616295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F4A24D-DA54-4340-402C-AEA59931553E}"/>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69545286-4577-1A03-8817-519317AE3714}"/>
              </a:ext>
            </a:extLst>
          </p:cNvPr>
          <p:cNvPicPr>
            <a:picLocks noChangeAspect="1"/>
          </p:cNvPicPr>
          <p:nvPr/>
        </p:nvPicPr>
        <p:blipFill>
          <a:blip r:embed="rId3"/>
          <a:stretch>
            <a:fillRect/>
          </a:stretch>
        </p:blipFill>
        <p:spPr>
          <a:xfrm>
            <a:off x="838200" y="387416"/>
            <a:ext cx="11333393" cy="5937184"/>
          </a:xfrm>
          <a:prstGeom prst="rect">
            <a:avLst/>
          </a:prstGeom>
        </p:spPr>
      </p:pic>
      <p:sp>
        <p:nvSpPr>
          <p:cNvPr id="2" name="Slide Number Placeholder 1">
            <a:extLst>
              <a:ext uri="{FF2B5EF4-FFF2-40B4-BE49-F238E27FC236}">
                <a16:creationId xmlns:a16="http://schemas.microsoft.com/office/drawing/2014/main" id="{4BABA69A-F2BC-58CF-B2F2-24778EA95F15}"/>
              </a:ext>
            </a:extLst>
          </p:cNvPr>
          <p:cNvSpPr>
            <a:spLocks noGrp="1"/>
          </p:cNvSpPr>
          <p:nvPr>
            <p:ph type="sldNum" sz="quarter" idx="12"/>
          </p:nvPr>
        </p:nvSpPr>
        <p:spPr/>
        <p:txBody>
          <a:bodyPr/>
          <a:lstStyle/>
          <a:p>
            <a:fld id="{FF23D9EB-1720-0C41-91B3-C080FB71B20C}" type="slidenum">
              <a:rPr lang="en-US" smtClean="0"/>
              <a:t>43</a:t>
            </a:fld>
            <a:endParaRPr lang="en-US"/>
          </a:p>
        </p:txBody>
      </p:sp>
    </p:spTree>
    <p:extLst>
      <p:ext uri="{BB962C8B-B14F-4D97-AF65-F5344CB8AC3E}">
        <p14:creationId xmlns:p14="http://schemas.microsoft.com/office/powerpoint/2010/main" val="17265443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EB206C-6600-897C-FBCC-A316BBF31316}"/>
              </a:ext>
            </a:extLst>
          </p:cNvPr>
          <p:cNvPicPr>
            <a:picLocks noChangeAspect="1"/>
          </p:cNvPicPr>
          <p:nvPr/>
        </p:nvPicPr>
        <p:blipFill>
          <a:blip r:embed="rId3"/>
          <a:stretch>
            <a:fillRect/>
          </a:stretch>
        </p:blipFill>
        <p:spPr>
          <a:xfrm>
            <a:off x="838200" y="533400"/>
            <a:ext cx="11079075" cy="5486400"/>
          </a:xfrm>
          <a:prstGeom prst="rect">
            <a:avLst/>
          </a:prstGeom>
        </p:spPr>
      </p:pic>
      <p:sp>
        <p:nvSpPr>
          <p:cNvPr id="2" name="Slide Number Placeholder 1">
            <a:extLst>
              <a:ext uri="{FF2B5EF4-FFF2-40B4-BE49-F238E27FC236}">
                <a16:creationId xmlns:a16="http://schemas.microsoft.com/office/drawing/2014/main" id="{FD779CD6-BC36-365B-A6CB-A45AE2BABA86}"/>
              </a:ext>
            </a:extLst>
          </p:cNvPr>
          <p:cNvSpPr>
            <a:spLocks noGrp="1"/>
          </p:cNvSpPr>
          <p:nvPr>
            <p:ph type="sldNum" sz="quarter" idx="12"/>
          </p:nvPr>
        </p:nvSpPr>
        <p:spPr/>
        <p:txBody>
          <a:bodyPr/>
          <a:lstStyle/>
          <a:p>
            <a:fld id="{FF23D9EB-1720-0C41-91B3-C080FB71B20C}" type="slidenum">
              <a:rPr lang="en-US" smtClean="0"/>
              <a:t>44</a:t>
            </a:fld>
            <a:endParaRPr lang="en-US"/>
          </a:p>
        </p:txBody>
      </p:sp>
    </p:spTree>
    <p:extLst>
      <p:ext uri="{BB962C8B-B14F-4D97-AF65-F5344CB8AC3E}">
        <p14:creationId xmlns:p14="http://schemas.microsoft.com/office/powerpoint/2010/main" val="15553653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77DF4-5139-2EBD-209E-849B2881810C}"/>
              </a:ext>
            </a:extLst>
          </p:cNvPr>
          <p:cNvSpPr>
            <a:spLocks noGrp="1"/>
          </p:cNvSpPr>
          <p:nvPr>
            <p:ph type="title"/>
          </p:nvPr>
        </p:nvSpPr>
        <p:spPr>
          <a:xfrm>
            <a:off x="838200" y="391795"/>
            <a:ext cx="10515599" cy="914400"/>
          </a:xfrm>
        </p:spPr>
        <p:txBody>
          <a:bodyPr/>
          <a:lstStyle/>
          <a:p>
            <a:r>
              <a:rPr lang="en-US" dirty="0"/>
              <a:t>A true team effort</a:t>
            </a:r>
          </a:p>
        </p:txBody>
      </p:sp>
      <p:pic>
        <p:nvPicPr>
          <p:cNvPr id="1026" name="Picture 2" descr="Peace Bransberger">
            <a:extLst>
              <a:ext uri="{FF2B5EF4-FFF2-40B4-BE49-F238E27FC236}">
                <a16:creationId xmlns:a16="http://schemas.microsoft.com/office/drawing/2014/main" id="{AD058B96-3E77-F43C-8B01-D2081117B4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393091"/>
            <a:ext cx="146304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ard image">
            <a:extLst>
              <a:ext uri="{FF2B5EF4-FFF2-40B4-BE49-F238E27FC236}">
                <a16:creationId xmlns:a16="http://schemas.microsoft.com/office/drawing/2014/main" id="{A4528B40-96F3-B168-49DF-1E01B0DE06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6830" y="1393091"/>
            <a:ext cx="146304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olleen Falkenstern">
            <a:extLst>
              <a:ext uri="{FF2B5EF4-FFF2-40B4-BE49-F238E27FC236}">
                <a16:creationId xmlns:a16="http://schemas.microsoft.com/office/drawing/2014/main" id="{AA8CD666-0F59-2DD1-4D15-718C71CE63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65575" y="1383347"/>
            <a:ext cx="146304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ard image">
            <a:extLst>
              <a:ext uri="{FF2B5EF4-FFF2-40B4-BE49-F238E27FC236}">
                <a16:creationId xmlns:a16="http://schemas.microsoft.com/office/drawing/2014/main" id="{6026F67B-D817-6BA7-DCAF-23A0B884830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20769" y="1393091"/>
            <a:ext cx="146304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Jeanette Porter">
            <a:extLst>
              <a:ext uri="{FF2B5EF4-FFF2-40B4-BE49-F238E27FC236}">
                <a16:creationId xmlns:a16="http://schemas.microsoft.com/office/drawing/2014/main" id="{3210FA20-E39B-2F2E-53F4-1A18A0ED0C3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41506" y="4058186"/>
            <a:ext cx="146304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Melissa Sanders">
            <a:extLst>
              <a:ext uri="{FF2B5EF4-FFF2-40B4-BE49-F238E27FC236}">
                <a16:creationId xmlns:a16="http://schemas.microsoft.com/office/drawing/2014/main" id="{C95CA6AC-A1D1-BF3A-FFD4-A9B9D84CED1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34200" y="4058186"/>
            <a:ext cx="146304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Melanie Sidwell">
            <a:extLst>
              <a:ext uri="{FF2B5EF4-FFF2-40B4-BE49-F238E27FC236}">
                <a16:creationId xmlns:a16="http://schemas.microsoft.com/office/drawing/2014/main" id="{E134891C-7A64-7E06-2414-54F660B41BA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66960" y="4058186"/>
            <a:ext cx="1463040" cy="1828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779F3C1-C075-2C20-AB0A-A3BDF526E278}"/>
              </a:ext>
            </a:extLst>
          </p:cNvPr>
          <p:cNvSpPr txBox="1"/>
          <p:nvPr/>
        </p:nvSpPr>
        <p:spPr>
          <a:xfrm>
            <a:off x="152400" y="3289300"/>
            <a:ext cx="2738967" cy="584775"/>
          </a:xfrm>
          <a:prstGeom prst="rect">
            <a:avLst/>
          </a:prstGeom>
          <a:noFill/>
        </p:spPr>
        <p:txBody>
          <a:bodyPr wrap="square" rtlCol="0">
            <a:spAutoFit/>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Peace Bransberger</a:t>
            </a:r>
          </a:p>
          <a:p>
            <a:pPr algn="ctr"/>
            <a:r>
              <a:rPr lang="en-US" sz="1400" dirty="0">
                <a:latin typeface="Open Sans" panose="020B0606030504020204" pitchFamily="34" charset="0"/>
                <a:ea typeface="Open Sans" panose="020B0606030504020204" pitchFamily="34" charset="0"/>
                <a:cs typeface="Open Sans" panose="020B0606030504020204" pitchFamily="34" charset="0"/>
              </a:rPr>
              <a:t>Dir. of Programs &amp; Evidence</a:t>
            </a:r>
          </a:p>
        </p:txBody>
      </p:sp>
      <p:sp>
        <p:nvSpPr>
          <p:cNvPr id="5" name="TextBox 4">
            <a:extLst>
              <a:ext uri="{FF2B5EF4-FFF2-40B4-BE49-F238E27FC236}">
                <a16:creationId xmlns:a16="http://schemas.microsoft.com/office/drawing/2014/main" id="{F268976D-92EF-4F01-FC86-B6FC58C0B253}"/>
              </a:ext>
            </a:extLst>
          </p:cNvPr>
          <p:cNvSpPr txBox="1"/>
          <p:nvPr/>
        </p:nvSpPr>
        <p:spPr>
          <a:xfrm>
            <a:off x="2976033" y="3273425"/>
            <a:ext cx="3196167" cy="584775"/>
          </a:xfrm>
          <a:prstGeom prst="rect">
            <a:avLst/>
          </a:prstGeom>
          <a:noFill/>
        </p:spPr>
        <p:txBody>
          <a:bodyPr wrap="square" rtlCol="0">
            <a:spAutoFit/>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Bella Ciarico</a:t>
            </a:r>
          </a:p>
          <a:p>
            <a:pPr algn="ctr"/>
            <a:r>
              <a:rPr lang="en-US" sz="1400" dirty="0">
                <a:latin typeface="Open Sans" panose="020B0606030504020204" pitchFamily="34" charset="0"/>
                <a:ea typeface="Open Sans" panose="020B0606030504020204" pitchFamily="34" charset="0"/>
                <a:cs typeface="Open Sans" panose="020B0606030504020204" pitchFamily="34" charset="0"/>
              </a:rPr>
              <a:t>Digital Communications Coord.</a:t>
            </a:r>
          </a:p>
        </p:txBody>
      </p:sp>
      <p:sp>
        <p:nvSpPr>
          <p:cNvPr id="6" name="TextBox 5">
            <a:extLst>
              <a:ext uri="{FF2B5EF4-FFF2-40B4-BE49-F238E27FC236}">
                <a16:creationId xmlns:a16="http://schemas.microsoft.com/office/drawing/2014/main" id="{0A3CF6ED-021C-F7D4-8DDF-3599AD71F431}"/>
              </a:ext>
            </a:extLst>
          </p:cNvPr>
          <p:cNvSpPr txBox="1"/>
          <p:nvPr/>
        </p:nvSpPr>
        <p:spPr>
          <a:xfrm>
            <a:off x="6248400" y="3276600"/>
            <a:ext cx="2738967" cy="584775"/>
          </a:xfrm>
          <a:prstGeom prst="rect">
            <a:avLst/>
          </a:prstGeom>
          <a:noFill/>
        </p:spPr>
        <p:txBody>
          <a:bodyPr wrap="square" rtlCol="0">
            <a:spAutoFit/>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Colleen Falkenstern</a:t>
            </a:r>
          </a:p>
          <a:p>
            <a:pPr algn="ctr"/>
            <a:r>
              <a:rPr lang="en-US" sz="1400" dirty="0">
                <a:latin typeface="Open Sans" panose="020B0606030504020204" pitchFamily="34" charset="0"/>
                <a:ea typeface="Open Sans" panose="020B0606030504020204" pitchFamily="34" charset="0"/>
                <a:cs typeface="Open Sans" panose="020B0606030504020204" pitchFamily="34" charset="0"/>
              </a:rPr>
              <a:t>Senior Research Analyst</a:t>
            </a:r>
          </a:p>
        </p:txBody>
      </p:sp>
      <p:sp>
        <p:nvSpPr>
          <p:cNvPr id="7" name="TextBox 6">
            <a:extLst>
              <a:ext uri="{FF2B5EF4-FFF2-40B4-BE49-F238E27FC236}">
                <a16:creationId xmlns:a16="http://schemas.microsoft.com/office/drawing/2014/main" id="{0C013712-EA43-1D03-DC1D-6D35EE822AF1}"/>
              </a:ext>
            </a:extLst>
          </p:cNvPr>
          <p:cNvSpPr txBox="1"/>
          <p:nvPr/>
        </p:nvSpPr>
        <p:spPr>
          <a:xfrm>
            <a:off x="9233795" y="3273424"/>
            <a:ext cx="2805805" cy="584775"/>
          </a:xfrm>
          <a:prstGeom prst="rect">
            <a:avLst/>
          </a:prstGeom>
          <a:noFill/>
        </p:spPr>
        <p:txBody>
          <a:bodyPr wrap="square" rtlCol="0">
            <a:spAutoFit/>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Joseph Garcia</a:t>
            </a:r>
          </a:p>
          <a:p>
            <a:pPr algn="ctr"/>
            <a:r>
              <a:rPr lang="en-US" sz="1400" dirty="0">
                <a:latin typeface="Open Sans" panose="020B0606030504020204" pitchFamily="34" charset="0"/>
                <a:ea typeface="Open Sans" panose="020B0606030504020204" pitchFamily="34" charset="0"/>
                <a:cs typeface="Open Sans" panose="020B0606030504020204" pitchFamily="34" charset="0"/>
              </a:rPr>
              <a:t>Senior Graphic Designer</a:t>
            </a:r>
          </a:p>
        </p:txBody>
      </p:sp>
      <p:sp>
        <p:nvSpPr>
          <p:cNvPr id="8" name="TextBox 7">
            <a:extLst>
              <a:ext uri="{FF2B5EF4-FFF2-40B4-BE49-F238E27FC236}">
                <a16:creationId xmlns:a16="http://schemas.microsoft.com/office/drawing/2014/main" id="{2DE874DE-308F-3EE7-16EC-981E159E8202}"/>
              </a:ext>
            </a:extLst>
          </p:cNvPr>
          <p:cNvSpPr txBox="1"/>
          <p:nvPr/>
        </p:nvSpPr>
        <p:spPr>
          <a:xfrm>
            <a:off x="76200" y="6059269"/>
            <a:ext cx="2738967" cy="584775"/>
          </a:xfrm>
          <a:prstGeom prst="rect">
            <a:avLst/>
          </a:prstGeom>
          <a:noFill/>
        </p:spPr>
        <p:txBody>
          <a:bodyPr wrap="square" rtlCol="0">
            <a:spAutoFit/>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Patrick Lane</a:t>
            </a:r>
          </a:p>
          <a:p>
            <a:pPr algn="ctr"/>
            <a:r>
              <a:rPr lang="en-US" sz="1400" dirty="0">
                <a:latin typeface="Open Sans" panose="020B0606030504020204" pitchFamily="34" charset="0"/>
                <a:ea typeface="Open Sans" panose="020B0606030504020204" pitchFamily="34" charset="0"/>
                <a:cs typeface="Open Sans" panose="020B0606030504020204" pitchFamily="34" charset="0"/>
              </a:rPr>
              <a:t>VP, Policy Analysis &amp; Research</a:t>
            </a:r>
          </a:p>
        </p:txBody>
      </p:sp>
      <p:sp>
        <p:nvSpPr>
          <p:cNvPr id="9" name="TextBox 8">
            <a:extLst>
              <a:ext uri="{FF2B5EF4-FFF2-40B4-BE49-F238E27FC236}">
                <a16:creationId xmlns:a16="http://schemas.microsoft.com/office/drawing/2014/main" id="{F6AE9A81-AB79-F36D-1BF0-A47298BE77FF}"/>
              </a:ext>
            </a:extLst>
          </p:cNvPr>
          <p:cNvSpPr txBox="1"/>
          <p:nvPr/>
        </p:nvSpPr>
        <p:spPr>
          <a:xfrm>
            <a:off x="3204633" y="6043394"/>
            <a:ext cx="2738967" cy="584775"/>
          </a:xfrm>
          <a:prstGeom prst="rect">
            <a:avLst/>
          </a:prstGeom>
          <a:noFill/>
        </p:spPr>
        <p:txBody>
          <a:bodyPr wrap="square" rtlCol="0">
            <a:spAutoFit/>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Jeanette Porter</a:t>
            </a:r>
          </a:p>
          <a:p>
            <a:pPr algn="ctr"/>
            <a:r>
              <a:rPr lang="en-US" sz="1400" dirty="0">
                <a:latin typeface="Open Sans" panose="020B0606030504020204" pitchFamily="34" charset="0"/>
                <a:ea typeface="Open Sans" panose="020B0606030504020204" pitchFamily="34" charset="0"/>
                <a:cs typeface="Open Sans" panose="020B0606030504020204" pitchFamily="34" charset="0"/>
              </a:rPr>
              <a:t>Senior Administrative Coord.</a:t>
            </a:r>
          </a:p>
        </p:txBody>
      </p:sp>
      <p:sp>
        <p:nvSpPr>
          <p:cNvPr id="10" name="TextBox 9">
            <a:extLst>
              <a:ext uri="{FF2B5EF4-FFF2-40B4-BE49-F238E27FC236}">
                <a16:creationId xmlns:a16="http://schemas.microsoft.com/office/drawing/2014/main" id="{BCB23173-8A89-D6FF-25B4-B0FFDCA6BE3E}"/>
              </a:ext>
            </a:extLst>
          </p:cNvPr>
          <p:cNvSpPr txBox="1"/>
          <p:nvPr/>
        </p:nvSpPr>
        <p:spPr>
          <a:xfrm>
            <a:off x="6248400" y="6046569"/>
            <a:ext cx="2738967" cy="584775"/>
          </a:xfrm>
          <a:prstGeom prst="rect">
            <a:avLst/>
          </a:prstGeom>
          <a:noFill/>
        </p:spPr>
        <p:txBody>
          <a:bodyPr wrap="square" rtlCol="0">
            <a:spAutoFit/>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Melissa Sanders</a:t>
            </a:r>
          </a:p>
          <a:p>
            <a:pPr algn="ctr"/>
            <a:r>
              <a:rPr lang="en-US" sz="1400" dirty="0">
                <a:latin typeface="Open Sans" panose="020B0606030504020204" pitchFamily="34" charset="0"/>
                <a:ea typeface="Open Sans" panose="020B0606030504020204" pitchFamily="34" charset="0"/>
                <a:cs typeface="Open Sans" panose="020B0606030504020204" pitchFamily="34" charset="0"/>
              </a:rPr>
              <a:t>Administrative Assistant III</a:t>
            </a:r>
          </a:p>
        </p:txBody>
      </p:sp>
      <p:sp>
        <p:nvSpPr>
          <p:cNvPr id="11" name="TextBox 10">
            <a:extLst>
              <a:ext uri="{FF2B5EF4-FFF2-40B4-BE49-F238E27FC236}">
                <a16:creationId xmlns:a16="http://schemas.microsoft.com/office/drawing/2014/main" id="{CB842D85-659B-1921-1896-BE8AFDE78DAD}"/>
              </a:ext>
            </a:extLst>
          </p:cNvPr>
          <p:cNvSpPr txBox="1"/>
          <p:nvPr/>
        </p:nvSpPr>
        <p:spPr>
          <a:xfrm>
            <a:off x="9296400" y="6043393"/>
            <a:ext cx="2738967" cy="584775"/>
          </a:xfrm>
          <a:prstGeom prst="rect">
            <a:avLst/>
          </a:prstGeom>
          <a:noFill/>
        </p:spPr>
        <p:txBody>
          <a:bodyPr wrap="square" rtlCol="0">
            <a:spAutoFit/>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Melanie Sidwell</a:t>
            </a:r>
          </a:p>
          <a:p>
            <a:pPr algn="ctr"/>
            <a:r>
              <a:rPr lang="en-US" sz="1400" dirty="0">
                <a:latin typeface="Open Sans" panose="020B0606030504020204" pitchFamily="34" charset="0"/>
                <a:ea typeface="Open Sans" panose="020B0606030504020204" pitchFamily="34" charset="0"/>
                <a:cs typeface="Open Sans" panose="020B0606030504020204" pitchFamily="34" charset="0"/>
              </a:rPr>
              <a:t>Director of Communications</a:t>
            </a:r>
          </a:p>
        </p:txBody>
      </p:sp>
      <p:pic>
        <p:nvPicPr>
          <p:cNvPr id="3" name="Picture 2" descr="Patrick Lane">
            <a:extLst>
              <a:ext uri="{FF2B5EF4-FFF2-40B4-BE49-F238E27FC236}">
                <a16:creationId xmlns:a16="http://schemas.microsoft.com/office/drawing/2014/main" id="{B029E2B0-70B3-CFE3-136A-2BB6F119AF7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8745" y="4114800"/>
            <a:ext cx="1463041" cy="1828801"/>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11">
            <a:extLst>
              <a:ext uri="{FF2B5EF4-FFF2-40B4-BE49-F238E27FC236}">
                <a16:creationId xmlns:a16="http://schemas.microsoft.com/office/drawing/2014/main" id="{F416D9A3-4C8C-0669-3EB1-EE962E1BD12F}"/>
              </a:ext>
            </a:extLst>
          </p:cNvPr>
          <p:cNvSpPr>
            <a:spLocks noGrp="1"/>
          </p:cNvSpPr>
          <p:nvPr>
            <p:ph type="sldNum" sz="quarter" idx="12"/>
          </p:nvPr>
        </p:nvSpPr>
        <p:spPr/>
        <p:txBody>
          <a:bodyPr/>
          <a:lstStyle/>
          <a:p>
            <a:fld id="{FF23D9EB-1720-0C41-91B3-C080FB71B20C}" type="slidenum">
              <a:rPr lang="en-US" smtClean="0"/>
              <a:t>5</a:t>
            </a:fld>
            <a:endParaRPr lang="en-US"/>
          </a:p>
        </p:txBody>
      </p:sp>
    </p:spTree>
    <p:extLst>
      <p:ext uri="{BB962C8B-B14F-4D97-AF65-F5344CB8AC3E}">
        <p14:creationId xmlns:p14="http://schemas.microsoft.com/office/powerpoint/2010/main" val="3108681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B0014-2D1D-FA0C-BDD7-A207C4E7387F}"/>
              </a:ext>
            </a:extLst>
          </p:cNvPr>
          <p:cNvSpPr>
            <a:spLocks noGrp="1"/>
          </p:cNvSpPr>
          <p:nvPr>
            <p:ph type="title"/>
          </p:nvPr>
        </p:nvSpPr>
        <p:spPr/>
        <p:txBody>
          <a:bodyPr/>
          <a:lstStyle/>
          <a:p>
            <a:r>
              <a:rPr lang="en-US" dirty="0"/>
              <a:t>A true team effort</a:t>
            </a:r>
          </a:p>
        </p:txBody>
      </p:sp>
      <p:pic>
        <p:nvPicPr>
          <p:cNvPr id="5" name="Picture 4" descr="A logo with text on it&#10;&#10;Description automatically generated">
            <a:extLst>
              <a:ext uri="{FF2B5EF4-FFF2-40B4-BE49-F238E27FC236}">
                <a16:creationId xmlns:a16="http://schemas.microsoft.com/office/drawing/2014/main" id="{2F577DCE-CAC8-A689-B8FF-DD99D22F81B6}"/>
              </a:ext>
            </a:extLst>
          </p:cNvPr>
          <p:cNvPicPr>
            <a:picLocks noChangeAspect="1"/>
          </p:cNvPicPr>
          <p:nvPr/>
        </p:nvPicPr>
        <p:blipFill>
          <a:blip r:embed="rId3"/>
          <a:stretch>
            <a:fillRect/>
          </a:stretch>
        </p:blipFill>
        <p:spPr>
          <a:xfrm>
            <a:off x="7077316" y="2514600"/>
            <a:ext cx="4259033" cy="1727274"/>
          </a:xfrm>
          <a:prstGeom prst="rect">
            <a:avLst/>
          </a:prstGeom>
        </p:spPr>
      </p:pic>
      <p:pic>
        <p:nvPicPr>
          <p:cNvPr id="7" name="Picture 6" descr="A blue text on a black background&#10;&#10;Description automatically generated">
            <a:extLst>
              <a:ext uri="{FF2B5EF4-FFF2-40B4-BE49-F238E27FC236}">
                <a16:creationId xmlns:a16="http://schemas.microsoft.com/office/drawing/2014/main" id="{77FCCDCB-4102-1395-FBBF-98950131CE33}"/>
              </a:ext>
            </a:extLst>
          </p:cNvPr>
          <p:cNvPicPr>
            <a:picLocks noChangeAspect="1"/>
          </p:cNvPicPr>
          <p:nvPr/>
        </p:nvPicPr>
        <p:blipFill>
          <a:blip r:embed="rId4"/>
          <a:stretch>
            <a:fillRect/>
          </a:stretch>
        </p:blipFill>
        <p:spPr>
          <a:xfrm>
            <a:off x="457200" y="2819400"/>
            <a:ext cx="6056445" cy="1078804"/>
          </a:xfrm>
          <a:prstGeom prst="rect">
            <a:avLst/>
          </a:prstGeom>
        </p:spPr>
      </p:pic>
      <p:sp>
        <p:nvSpPr>
          <p:cNvPr id="3" name="Slide Number Placeholder 2">
            <a:extLst>
              <a:ext uri="{FF2B5EF4-FFF2-40B4-BE49-F238E27FC236}">
                <a16:creationId xmlns:a16="http://schemas.microsoft.com/office/drawing/2014/main" id="{2A03D0C3-6E8C-4A27-037C-67F5340CF90C}"/>
              </a:ext>
            </a:extLst>
          </p:cNvPr>
          <p:cNvSpPr>
            <a:spLocks noGrp="1"/>
          </p:cNvSpPr>
          <p:nvPr>
            <p:ph type="sldNum" sz="quarter" idx="12"/>
          </p:nvPr>
        </p:nvSpPr>
        <p:spPr/>
        <p:txBody>
          <a:bodyPr/>
          <a:lstStyle/>
          <a:p>
            <a:fld id="{FF23D9EB-1720-0C41-91B3-C080FB71B20C}" type="slidenum">
              <a:rPr lang="en-US" smtClean="0"/>
              <a:t>6</a:t>
            </a:fld>
            <a:endParaRPr lang="en-US"/>
          </a:p>
        </p:txBody>
      </p:sp>
    </p:spTree>
    <p:extLst>
      <p:ext uri="{BB962C8B-B14F-4D97-AF65-F5344CB8AC3E}">
        <p14:creationId xmlns:p14="http://schemas.microsoft.com/office/powerpoint/2010/main" val="11221206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46EA4-8AF0-C737-C288-4BD1BAB7E976}"/>
              </a:ext>
            </a:extLst>
          </p:cNvPr>
          <p:cNvSpPr>
            <a:spLocks noGrp="1"/>
          </p:cNvSpPr>
          <p:nvPr>
            <p:ph type="title"/>
          </p:nvPr>
        </p:nvSpPr>
        <p:spPr/>
        <p:txBody>
          <a:bodyPr/>
          <a:lstStyle/>
          <a:p>
            <a:r>
              <a:rPr lang="en-US" dirty="0"/>
              <a:t>Special thanks</a:t>
            </a:r>
          </a:p>
        </p:txBody>
      </p:sp>
      <p:sp>
        <p:nvSpPr>
          <p:cNvPr id="3" name="Content Placeholder 2">
            <a:extLst>
              <a:ext uri="{FF2B5EF4-FFF2-40B4-BE49-F238E27FC236}">
                <a16:creationId xmlns:a16="http://schemas.microsoft.com/office/drawing/2014/main" id="{1656C152-C206-A2A9-D0CC-2E0A88EEAB8A}"/>
              </a:ext>
            </a:extLst>
          </p:cNvPr>
          <p:cNvSpPr>
            <a:spLocks noGrp="1"/>
          </p:cNvSpPr>
          <p:nvPr>
            <p:ph idx="1"/>
          </p:nvPr>
        </p:nvSpPr>
        <p:spPr/>
        <p:txBody>
          <a:bodyPr/>
          <a:lstStyle/>
          <a:p>
            <a:pPr marL="0" indent="0">
              <a:buNone/>
            </a:pPr>
            <a:endParaRPr lang="en-US" dirty="0"/>
          </a:p>
          <a:p>
            <a:pPr marL="0" indent="0">
              <a:buNone/>
            </a:pPr>
            <a:r>
              <a:rPr lang="en-US" i="1" dirty="0"/>
              <a:t>To the state agency staff who made this work possible by working with our team, providing data, and patiently explaining nuances of their state context…</a:t>
            </a:r>
          </a:p>
          <a:p>
            <a:pPr marL="0" indent="0">
              <a:buNone/>
            </a:pPr>
            <a:endParaRPr lang="en-US" i="1" dirty="0"/>
          </a:p>
          <a:p>
            <a:pPr marL="0" indent="0" algn="ctr">
              <a:buNone/>
            </a:pPr>
            <a:r>
              <a:rPr lang="en-US" sz="3600" i="1" dirty="0"/>
              <a:t>Thank you!</a:t>
            </a:r>
          </a:p>
        </p:txBody>
      </p:sp>
      <p:sp>
        <p:nvSpPr>
          <p:cNvPr id="4" name="Slide Number Placeholder 3">
            <a:extLst>
              <a:ext uri="{FF2B5EF4-FFF2-40B4-BE49-F238E27FC236}">
                <a16:creationId xmlns:a16="http://schemas.microsoft.com/office/drawing/2014/main" id="{F8B184B8-25E2-C923-EB79-7908B1F7D293}"/>
              </a:ext>
            </a:extLst>
          </p:cNvPr>
          <p:cNvSpPr>
            <a:spLocks noGrp="1"/>
          </p:cNvSpPr>
          <p:nvPr>
            <p:ph type="sldNum" sz="quarter" idx="12"/>
          </p:nvPr>
        </p:nvSpPr>
        <p:spPr/>
        <p:txBody>
          <a:bodyPr/>
          <a:lstStyle/>
          <a:p>
            <a:fld id="{FF23D9EB-1720-0C41-91B3-C080FB71B20C}" type="slidenum">
              <a:rPr lang="en-US" smtClean="0"/>
              <a:t>7</a:t>
            </a:fld>
            <a:endParaRPr lang="en-US"/>
          </a:p>
        </p:txBody>
      </p:sp>
    </p:spTree>
    <p:extLst>
      <p:ext uri="{BB962C8B-B14F-4D97-AF65-F5344CB8AC3E}">
        <p14:creationId xmlns:p14="http://schemas.microsoft.com/office/powerpoint/2010/main" val="25726390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56A71-4540-1355-A499-9A40CF0A0013}"/>
              </a:ext>
            </a:extLst>
          </p:cNvPr>
          <p:cNvSpPr>
            <a:spLocks noGrp="1"/>
          </p:cNvSpPr>
          <p:nvPr>
            <p:ph type="title"/>
          </p:nvPr>
        </p:nvSpPr>
        <p:spPr/>
        <p:txBody>
          <a:bodyPr/>
          <a:lstStyle/>
          <a:p>
            <a:r>
              <a:rPr lang="en-US"/>
              <a:t>Logistics</a:t>
            </a:r>
          </a:p>
        </p:txBody>
      </p:sp>
      <p:sp>
        <p:nvSpPr>
          <p:cNvPr id="3" name="Content Placeholder 2">
            <a:extLst>
              <a:ext uri="{FF2B5EF4-FFF2-40B4-BE49-F238E27FC236}">
                <a16:creationId xmlns:a16="http://schemas.microsoft.com/office/drawing/2014/main" id="{CF5A12DD-CA64-B612-1690-3852056DC90D}"/>
              </a:ext>
            </a:extLst>
          </p:cNvPr>
          <p:cNvSpPr>
            <a:spLocks noGrp="1"/>
          </p:cNvSpPr>
          <p:nvPr>
            <p:ph idx="1"/>
          </p:nvPr>
        </p:nvSpPr>
        <p:spPr>
          <a:xfrm>
            <a:off x="838200" y="1297813"/>
            <a:ext cx="10831717" cy="5058537"/>
          </a:xfrm>
        </p:spPr>
        <p:txBody>
          <a:bodyPr vert="horz" lIns="91440" tIns="45720" rIns="91440" bIns="45720" rtlCol="0" anchor="t">
            <a:normAutofit fontScale="70000" lnSpcReduction="20000"/>
          </a:bodyPr>
          <a:lstStyle/>
          <a:p>
            <a:r>
              <a:rPr lang="en-US" b="0" dirty="0"/>
              <a:t>30-minute presentation</a:t>
            </a:r>
          </a:p>
          <a:p>
            <a:r>
              <a:rPr lang="en-US" b="0" dirty="0"/>
              <a:t>Enter questions into the Q&amp;A box – Upvote if possible</a:t>
            </a:r>
          </a:p>
          <a:p>
            <a:r>
              <a:rPr lang="en-US" b="0" dirty="0"/>
              <a:t>Slides will be available at </a:t>
            </a:r>
            <a:r>
              <a:rPr lang="en-US" b="0" dirty="0">
                <a:hlinkClick r:id="rId3"/>
              </a:rPr>
              <a:t>www.wiche.edu/knocking</a:t>
            </a:r>
            <a:endParaRPr lang="en-US" b="0" dirty="0"/>
          </a:p>
          <a:p>
            <a:r>
              <a:rPr lang="en-US" b="0" dirty="0"/>
              <a:t>Granular data available at </a:t>
            </a:r>
            <a:r>
              <a:rPr lang="en-US" b="0" dirty="0">
                <a:hlinkClick r:id="rId3"/>
              </a:rPr>
              <a:t>www.wiche.edu/knocking</a:t>
            </a:r>
            <a:endParaRPr lang="en-US" b="0" dirty="0"/>
          </a:p>
          <a:p>
            <a:r>
              <a:rPr lang="en-US" b="0" dirty="0"/>
              <a:t>Sign up for more information at </a:t>
            </a:r>
            <a:r>
              <a:rPr lang="en-US" b="0" dirty="0">
                <a:hlinkClick r:id="rId4"/>
              </a:rPr>
              <a:t>https://www.wiche.edu/about/news/alerts/</a:t>
            </a:r>
            <a:r>
              <a:rPr lang="en-US" b="0" dirty="0"/>
              <a:t>  </a:t>
            </a:r>
          </a:p>
          <a:p>
            <a:r>
              <a:rPr lang="en-US" b="0" dirty="0"/>
              <a:t>Follow-up: Media inquiries – </a:t>
            </a:r>
            <a:r>
              <a:rPr lang="en-US" sz="2700" b="0" dirty="0"/>
              <a:t>Melanie Sidwell, </a:t>
            </a:r>
            <a:r>
              <a:rPr lang="en-US" sz="2700" b="0" dirty="0">
                <a:hlinkClick r:id="rId5"/>
              </a:rPr>
              <a:t>msidwell@wiche.edu</a:t>
            </a:r>
            <a:r>
              <a:rPr lang="en-US" sz="2700" b="0" dirty="0"/>
              <a:t> </a:t>
            </a:r>
          </a:p>
          <a:p>
            <a:r>
              <a:rPr lang="en-US" b="0" dirty="0"/>
              <a:t>Follow-up: Data ?s, requests for presentations – Patrick Lane, </a:t>
            </a:r>
            <a:r>
              <a:rPr lang="en-US" b="0" dirty="0">
                <a:hlinkClick r:id="rId6"/>
              </a:rPr>
              <a:t>plane@wiche.edu</a:t>
            </a:r>
            <a:endParaRPr lang="en-US" b="0" dirty="0"/>
          </a:p>
          <a:p>
            <a:pPr marL="0" indent="0">
              <a:buNone/>
            </a:pPr>
            <a:endParaRPr lang="en-US" b="0" dirty="0"/>
          </a:p>
          <a:p>
            <a:pPr marL="0" indent="0">
              <a:buNone/>
            </a:pPr>
            <a:r>
              <a:rPr lang="en-US" b="0" dirty="0"/>
              <a:t> </a:t>
            </a:r>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119F095E-1A95-B939-6DFD-9E349A32F27C}"/>
              </a:ext>
            </a:extLst>
          </p:cNvPr>
          <p:cNvSpPr>
            <a:spLocks noGrp="1"/>
          </p:cNvSpPr>
          <p:nvPr>
            <p:ph type="sldNum" sz="quarter" idx="12"/>
          </p:nvPr>
        </p:nvSpPr>
        <p:spPr/>
        <p:txBody>
          <a:bodyPr/>
          <a:lstStyle/>
          <a:p>
            <a:fld id="{FF23D9EB-1720-0C41-91B3-C080FB71B20C}" type="slidenum">
              <a:rPr lang="en-US" smtClean="0"/>
              <a:t>8</a:t>
            </a:fld>
            <a:endParaRPr lang="en-US"/>
          </a:p>
        </p:txBody>
      </p:sp>
    </p:spTree>
    <p:extLst>
      <p:ext uri="{BB962C8B-B14F-4D97-AF65-F5344CB8AC3E}">
        <p14:creationId xmlns:p14="http://schemas.microsoft.com/office/powerpoint/2010/main" val="42691345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467EB-9060-3402-240A-D505806162A6}"/>
              </a:ext>
            </a:extLst>
          </p:cNvPr>
          <p:cNvSpPr>
            <a:spLocks noGrp="1"/>
          </p:cNvSpPr>
          <p:nvPr>
            <p:ph type="title"/>
          </p:nvPr>
        </p:nvSpPr>
        <p:spPr>
          <a:xfrm>
            <a:off x="768350" y="1600200"/>
            <a:ext cx="10972800" cy="3995531"/>
          </a:xfrm>
        </p:spPr>
        <p:txBody>
          <a:bodyPr>
            <a:normAutofit/>
          </a:bodyPr>
          <a:lstStyle/>
          <a:p>
            <a:r>
              <a:rPr lang="en-US">
                <a:latin typeface="Open Sans"/>
                <a:ea typeface="Open Sans"/>
                <a:cs typeface="Open Sans"/>
              </a:rPr>
              <a:t>So what do the data say?</a:t>
            </a:r>
            <a:br>
              <a:rPr lang="en-US"/>
            </a:br>
            <a:br>
              <a:rPr lang="en-US"/>
            </a:br>
            <a:r>
              <a:rPr lang="en-US" sz="3600" b="1" u="sng">
                <a:latin typeface="Open Sans"/>
                <a:ea typeface="Open Sans"/>
                <a:cs typeface="Open Sans"/>
              </a:rPr>
              <a:t>Key Finding #1</a:t>
            </a:r>
            <a:r>
              <a:rPr lang="en-US" sz="3600">
                <a:latin typeface="Open Sans"/>
                <a:ea typeface="Open Sans"/>
                <a:cs typeface="Open Sans"/>
              </a:rPr>
              <a:t>: The total number of high school graduates is expected to peak in 2025, then decline through 2041.</a:t>
            </a:r>
          </a:p>
        </p:txBody>
      </p:sp>
      <p:sp>
        <p:nvSpPr>
          <p:cNvPr id="3" name="Slide Number Placeholder 2">
            <a:extLst>
              <a:ext uri="{FF2B5EF4-FFF2-40B4-BE49-F238E27FC236}">
                <a16:creationId xmlns:a16="http://schemas.microsoft.com/office/drawing/2014/main" id="{F1041A03-E34C-3E79-A872-AFF82F7A3511}"/>
              </a:ext>
            </a:extLst>
          </p:cNvPr>
          <p:cNvSpPr>
            <a:spLocks noGrp="1"/>
          </p:cNvSpPr>
          <p:nvPr>
            <p:ph type="sldNum" sz="quarter" idx="12"/>
          </p:nvPr>
        </p:nvSpPr>
        <p:spPr/>
        <p:txBody>
          <a:bodyPr/>
          <a:lstStyle/>
          <a:p>
            <a:fld id="{FF23D9EB-1720-0C41-91B3-C080FB71B20C}" type="slidenum">
              <a:rPr lang="en-US" smtClean="0"/>
              <a:t>9</a:t>
            </a:fld>
            <a:endParaRPr lang="en-US"/>
          </a:p>
        </p:txBody>
      </p:sp>
    </p:spTree>
    <p:extLst>
      <p:ext uri="{BB962C8B-B14F-4D97-AF65-F5344CB8AC3E}">
        <p14:creationId xmlns:p14="http://schemas.microsoft.com/office/powerpoint/2010/main" val="2813656048"/>
      </p:ext>
    </p:extLst>
  </p:cSld>
  <p:clrMapOvr>
    <a:masterClrMapping/>
  </p:clrMapOvr>
</p:sld>
</file>

<file path=ppt/theme/theme1.xml><?xml version="1.0" encoding="utf-8"?>
<a:theme xmlns:a="http://schemas.openxmlformats.org/drawingml/2006/main" name="Office Theme">
  <a:themeElements>
    <a:clrScheme name="Knocking colors">
      <a:dk1>
        <a:srgbClr val="343433"/>
      </a:dk1>
      <a:lt1>
        <a:srgbClr val="FFFFFF"/>
      </a:lt1>
      <a:dk2>
        <a:srgbClr val="7B848A"/>
      </a:dk2>
      <a:lt2>
        <a:srgbClr val="D6D9D8"/>
      </a:lt2>
      <a:accent1>
        <a:srgbClr val="5683AC"/>
      </a:accent1>
      <a:accent2>
        <a:srgbClr val="E9AC20"/>
      </a:accent2>
      <a:accent3>
        <a:srgbClr val="1F6D49"/>
      </a:accent3>
      <a:accent4>
        <a:srgbClr val="7C2827"/>
      </a:accent4>
      <a:accent5>
        <a:srgbClr val="177B79"/>
      </a:accent5>
      <a:accent6>
        <a:srgbClr val="D27728"/>
      </a:accent6>
      <a:hlink>
        <a:srgbClr val="5683AC"/>
      </a:hlink>
      <a:folHlink>
        <a:srgbClr val="26456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nocking Media call slides  -  Read-Only" id="{0C725AEE-FBDD-4564-B5F0-792C7530064A}" vid="{9D60427B-4D72-451D-9EEE-2D5B353411D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A6E8DF25857DC4BA74D2396D30E62EE" ma:contentTypeVersion="14" ma:contentTypeDescription="Create a new document." ma:contentTypeScope="" ma:versionID="e54bb648acb49c72cf7ab61895044303">
  <xsd:schema xmlns:xsd="http://www.w3.org/2001/XMLSchema" xmlns:xs="http://www.w3.org/2001/XMLSchema" xmlns:p="http://schemas.microsoft.com/office/2006/metadata/properties" xmlns:ns2="20088dc1-cbbc-41af-97d2-3a48ca5f59d8" xmlns:ns3="202f1ee7-ab07-4d26-93af-29b83517b919" targetNamespace="http://schemas.microsoft.com/office/2006/metadata/properties" ma:root="true" ma:fieldsID="c4d115e34cd47381f4bcfc12b61cb39d" ns2:_="" ns3:_="">
    <xsd:import namespace="20088dc1-cbbc-41af-97d2-3a48ca5f59d8"/>
    <xsd:import namespace="202f1ee7-ab07-4d26-93af-29b83517b919"/>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088dc1-cbbc-41af-97d2-3a48ca5f59d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cb347fe8-9216-4be2-b72e-6c78a14aae21"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02f1ee7-ab07-4d26-93af-29b83517b919"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ca44660d-9d28-4086-876d-7fe0b4cad03f}" ma:internalName="TaxCatchAll" ma:showField="CatchAllData" ma:web="202f1ee7-ab07-4d26-93af-29b83517b91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20088dc1-cbbc-41af-97d2-3a48ca5f59d8">
      <Terms xmlns="http://schemas.microsoft.com/office/infopath/2007/PartnerControls"/>
    </lcf76f155ced4ddcb4097134ff3c332f>
    <TaxCatchAll xmlns="202f1ee7-ab07-4d26-93af-29b83517b919"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38121FC-8C28-4FBB-9065-BA4136B3D51F}">
  <ds:schemaRefs>
    <ds:schemaRef ds:uri="20088dc1-cbbc-41af-97d2-3a48ca5f59d8"/>
    <ds:schemaRef ds:uri="202f1ee7-ab07-4d26-93af-29b83517b91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779A489-F4CE-4BDE-8BD2-157A2F55616B}">
  <ds:schemaRefs>
    <ds:schemaRef ds:uri="http://schemas.microsoft.com/office/2006/documentManagement/types"/>
    <ds:schemaRef ds:uri="http://purl.org/dc/terms/"/>
    <ds:schemaRef ds:uri="202f1ee7-ab07-4d26-93af-29b83517b919"/>
    <ds:schemaRef ds:uri="http://purl.org/dc/elements/1.1/"/>
    <ds:schemaRef ds:uri="20088dc1-cbbc-41af-97d2-3a48ca5f59d8"/>
    <ds:schemaRef ds:uri="http://schemas.microsoft.com/office/2006/metadata/properties"/>
    <ds:schemaRef ds:uri="http://schemas.openxmlformats.org/package/2006/metadata/core-properties"/>
    <ds:schemaRef ds:uri="http://www.w3.org/XML/1998/namespace"/>
    <ds:schemaRef ds:uri="http://schemas.microsoft.com/office/infopath/2007/PartnerControls"/>
    <ds:schemaRef ds:uri="http://purl.org/dc/dcmitype/"/>
  </ds:schemaRefs>
</ds:datastoreItem>
</file>

<file path=customXml/itemProps3.xml><?xml version="1.0" encoding="utf-8"?>
<ds:datastoreItem xmlns:ds="http://schemas.openxmlformats.org/officeDocument/2006/customXml" ds:itemID="{CFAAC675-8557-47A1-8B4C-CCC141A7DE3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457</TotalTime>
  <Words>3519</Words>
  <Application>Microsoft Office PowerPoint</Application>
  <PresentationFormat>Widescreen</PresentationFormat>
  <Paragraphs>299</Paragraphs>
  <Slides>44</Slides>
  <Notes>41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44</vt:i4>
      </vt:variant>
    </vt:vector>
  </HeadingPairs>
  <TitlesOfParts>
    <vt:vector size="53" baseType="lpstr">
      <vt:lpstr>Aptos Narrow</vt:lpstr>
      <vt:lpstr>Open Sans</vt:lpstr>
      <vt:lpstr>Open Sans Light</vt:lpstr>
      <vt:lpstr>.Lucida Grande UI Regular</vt:lpstr>
      <vt:lpstr>Calibri</vt:lpstr>
      <vt:lpstr>Arial</vt:lpstr>
      <vt:lpstr>Oswald</vt:lpstr>
      <vt:lpstr>Wingdings</vt:lpstr>
      <vt:lpstr>Office Theme</vt:lpstr>
      <vt:lpstr>Welcome Everyone! OUR WEBCAST WILL BEGIN SHORTLY</vt:lpstr>
      <vt:lpstr>What is WICHE?</vt:lpstr>
      <vt:lpstr>History and background: What is Knocking?</vt:lpstr>
      <vt:lpstr>11th Edition Interactive Dashboards: www.wiche.edu/knocking </vt:lpstr>
      <vt:lpstr>A true team effort</vt:lpstr>
      <vt:lpstr>A true team effort</vt:lpstr>
      <vt:lpstr>Special thanks</vt:lpstr>
      <vt:lpstr>Logistics</vt:lpstr>
      <vt:lpstr>So what do the data say?  Key Finding #1: The total number of high school graduates is expected to peak in 2025, then decline through 2041.</vt:lpstr>
      <vt:lpstr>High school graduates, reported (2009 to 2023) and projected (2024 to 2041) </vt:lpstr>
      <vt:lpstr>Factor #1: Births (actuals, 2000-2023)</vt:lpstr>
      <vt:lpstr>Factor #2: K-12 retention and completion</vt:lpstr>
      <vt:lpstr>Births, 18 yrs. Earlier &amp; Total Graduates</vt:lpstr>
      <vt:lpstr>So what do the data say?  Key Finding #2: The number of graduates identifying as Hispanic or Multiracial is projected to grow. Other populations by race and ethnicity are projected to decline.</vt:lpstr>
      <vt:lpstr>U.S. public high school graduates by race and ethnicity</vt:lpstr>
      <vt:lpstr>Projected change in U.S. high school graduates, 2023 to 2041</vt:lpstr>
      <vt:lpstr>A closer look at the Two or More Races Population</vt:lpstr>
      <vt:lpstr>So what do the data say?  Key Finding #3: Declines in the West, Midwest, and Northeast will be steeper than previously projected; the number of graduates in the South is projected to increase.</vt:lpstr>
      <vt:lpstr>Regional variation</vt:lpstr>
      <vt:lpstr>Projected change in high school graduates in the West, 2023 to 2041</vt:lpstr>
      <vt:lpstr>Projected Change in High School Graduates in the South, 2023 to 2041</vt:lpstr>
      <vt:lpstr>Projected Change in High School Graduates in the Midwest, 2023 to 2041</vt:lpstr>
      <vt:lpstr>Projected Change in High School Graduates in the Northeast, 2023 to 2041</vt:lpstr>
      <vt:lpstr>Explore State Data in Interactive Data Visualizations </vt:lpstr>
      <vt:lpstr>Explore State Data in Interactive Data Visualizations </vt:lpstr>
      <vt:lpstr>Explore State Data in Interactive Data Visualizations </vt:lpstr>
      <vt:lpstr>So what do the data say?  Key Finding #4: Enrollment data show a steeper drop in earlier grades of both K-12 public and private school systems than projected before the COVID-19 pandemic.</vt:lpstr>
      <vt:lpstr>Model adjustment – Public graduates</vt:lpstr>
      <vt:lpstr>2020 vs. 2024 editions</vt:lpstr>
      <vt:lpstr>2022-23 enrollments by grade level, 2020 Knocking projections compared to 2024 actuals</vt:lpstr>
      <vt:lpstr>So what? Why do we care? </vt:lpstr>
      <vt:lpstr>Workforce shortages</vt:lpstr>
      <vt:lpstr>So what? What can be done? </vt:lpstr>
      <vt:lpstr>Immediate college-going, national</vt:lpstr>
      <vt:lpstr>Six-year completion rates by starting institution type, cohorts 2007 to 2018</vt:lpstr>
      <vt:lpstr>Evidence-backed approaches</vt:lpstr>
      <vt:lpstr>Evidence-backed approaches</vt:lpstr>
      <vt:lpstr>Evidence-backed approaches</vt:lpstr>
      <vt:lpstr>Coming soon…</vt:lpstr>
      <vt:lpstr>Thank you!  For further information: Patrick Lane  plane@wiche.edu  Colleen Falkenstern  cfalkenstern@wiche.edu  https://www.wiche.edu/knocking Sign up for more information at https://www.wiche.edu/about/news/alerts/       </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Joseph E. Garcia</dc:creator>
  <cp:lastModifiedBy>Patrick Lane</cp:lastModifiedBy>
  <cp:revision>3</cp:revision>
  <cp:lastPrinted>2024-12-10T22:52:06Z</cp:lastPrinted>
  <dcterms:created xsi:type="dcterms:W3CDTF">2024-11-07T22:12:14Z</dcterms:created>
  <dcterms:modified xsi:type="dcterms:W3CDTF">2024-12-11T19:50:57Z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0x010100FA6E8DF25857DC4BA74D2396D30E62EE</vt:lpwstr>
  </property>
  <property fmtid="{D5CDD505-2E9C-101B-9397-08002B2CF9AE}" pid="3" name="MediaServiceImageTags">
    <vt:lpwstr/>
  </property>
</Properties>
</file>