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264" r:id="rId5"/>
    <p:sldId id="631" r:id="rId6"/>
    <p:sldId id="627" r:id="rId7"/>
    <p:sldId id="590" r:id="rId8"/>
    <p:sldId id="628" r:id="rId9"/>
    <p:sldId id="632" r:id="rId10"/>
    <p:sldId id="635" r:id="rId11"/>
    <p:sldId id="546" r:id="rId12"/>
    <p:sldId id="312" r:id="rId13"/>
    <p:sldId id="641" r:id="rId14"/>
    <p:sldId id="550" r:id="rId15"/>
    <p:sldId id="637" r:id="rId16"/>
    <p:sldId id="646" r:id="rId17"/>
    <p:sldId id="605" r:id="rId18"/>
    <p:sldId id="278" r:id="rId19"/>
    <p:sldId id="643" r:id="rId20"/>
    <p:sldId id="319" r:id="rId21"/>
    <p:sldId id="614" r:id="rId22"/>
    <p:sldId id="622" r:id="rId23"/>
    <p:sldId id="623" r:id="rId24"/>
    <p:sldId id="624" r:id="rId25"/>
    <p:sldId id="630" r:id="rId26"/>
    <p:sldId id="626" r:id="rId27"/>
    <p:sldId id="642" r:id="rId28"/>
    <p:sldId id="647" r:id="rId29"/>
    <p:sldId id="649" r:id="rId30"/>
    <p:sldId id="537" r:id="rId31"/>
    <p:sldId id="652" r:id="rId32"/>
    <p:sldId id="657" r:id="rId33"/>
    <p:sldId id="658" r:id="rId34"/>
    <p:sldId id="650" r:id="rId35"/>
    <p:sldId id="651" r:id="rId36"/>
    <p:sldId id="659" r:id="rId37"/>
    <p:sldId id="580" r:id="rId38"/>
    <p:sldId id="648" r:id="rId39"/>
    <p:sldId id="653" r:id="rId40"/>
    <p:sldId id="629" r:id="rId41"/>
    <p:sldId id="660" r:id="rId42"/>
    <p:sldId id="585"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A7E867-F4E8-436C-8997-7C7ABCA4C005}" v="60" dt="2023-09-11T20:26:13.069"/>
  </p1510:revLst>
</p1510:revInfo>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85076" autoAdjust="0"/>
  </p:normalViewPr>
  <p:slideViewPr>
    <p:cSldViewPr snapToGrid="0">
      <p:cViewPr varScale="1">
        <p:scale>
          <a:sx n="97" d="100"/>
          <a:sy n="97" d="100"/>
        </p:scale>
        <p:origin x="1038"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stin Reid" userId="66fc1870-e8d3-4c2b-899c-d06c1faba268" providerId="ADAL" clId="{ACA7E867-F4E8-436C-8997-7C7ABCA4C005}"/>
    <pc:docChg chg="undo custSel addSld delSld modSld sldOrd delMainMaster">
      <pc:chgData name="Austin Reid" userId="66fc1870-e8d3-4c2b-899c-d06c1faba268" providerId="ADAL" clId="{ACA7E867-F4E8-436C-8997-7C7ABCA4C005}" dt="2023-09-11T20:14:49.235" v="5454" actId="47"/>
      <pc:docMkLst>
        <pc:docMk/>
      </pc:docMkLst>
      <pc:sldChg chg="del">
        <pc:chgData name="Austin Reid" userId="66fc1870-e8d3-4c2b-899c-d06c1faba268" providerId="ADAL" clId="{ACA7E867-F4E8-436C-8997-7C7ABCA4C005}" dt="2023-09-08T15:58:07.977" v="3489" actId="47"/>
        <pc:sldMkLst>
          <pc:docMk/>
          <pc:sldMk cId="43907377" sldId="258"/>
        </pc:sldMkLst>
      </pc:sldChg>
      <pc:sldChg chg="modSp mod">
        <pc:chgData name="Austin Reid" userId="66fc1870-e8d3-4c2b-899c-d06c1faba268" providerId="ADAL" clId="{ACA7E867-F4E8-436C-8997-7C7ABCA4C005}" dt="2023-09-08T13:55:11.752" v="81" actId="20577"/>
        <pc:sldMkLst>
          <pc:docMk/>
          <pc:sldMk cId="2836894437" sldId="264"/>
        </pc:sldMkLst>
        <pc:spChg chg="mod">
          <ac:chgData name="Austin Reid" userId="66fc1870-e8d3-4c2b-899c-d06c1faba268" providerId="ADAL" clId="{ACA7E867-F4E8-436C-8997-7C7ABCA4C005}" dt="2023-09-08T13:54:58.140" v="61" actId="20577"/>
          <ac:spMkLst>
            <pc:docMk/>
            <pc:sldMk cId="2836894437" sldId="264"/>
            <ac:spMk id="2" creationId="{8468F2B1-EF8F-4772-ADA1-4195B20EBA74}"/>
          </ac:spMkLst>
        </pc:spChg>
        <pc:spChg chg="mod">
          <ac:chgData name="Austin Reid" userId="66fc1870-e8d3-4c2b-899c-d06c1faba268" providerId="ADAL" clId="{ACA7E867-F4E8-436C-8997-7C7ABCA4C005}" dt="2023-09-08T13:55:11.752" v="81" actId="20577"/>
          <ac:spMkLst>
            <pc:docMk/>
            <pc:sldMk cId="2836894437" sldId="264"/>
            <ac:spMk id="3" creationId="{565124A8-7554-4DB8-896F-F9946B9CF1F9}"/>
          </ac:spMkLst>
        </pc:spChg>
      </pc:sldChg>
      <pc:sldChg chg="del">
        <pc:chgData name="Austin Reid" userId="66fc1870-e8d3-4c2b-899c-d06c1faba268" providerId="ADAL" clId="{ACA7E867-F4E8-436C-8997-7C7ABCA4C005}" dt="2023-09-08T15:58:07.977" v="3489" actId="47"/>
        <pc:sldMkLst>
          <pc:docMk/>
          <pc:sldMk cId="1911349363" sldId="268"/>
        </pc:sldMkLst>
      </pc:sldChg>
      <pc:sldChg chg="del">
        <pc:chgData name="Austin Reid" userId="66fc1870-e8d3-4c2b-899c-d06c1faba268" providerId="ADAL" clId="{ACA7E867-F4E8-436C-8997-7C7ABCA4C005}" dt="2023-09-08T15:58:07.977" v="3489" actId="47"/>
        <pc:sldMkLst>
          <pc:docMk/>
          <pc:sldMk cId="2305484481" sldId="272"/>
        </pc:sldMkLst>
      </pc:sldChg>
      <pc:sldChg chg="del">
        <pc:chgData name="Austin Reid" userId="66fc1870-e8d3-4c2b-899c-d06c1faba268" providerId="ADAL" clId="{ACA7E867-F4E8-436C-8997-7C7ABCA4C005}" dt="2023-09-08T15:58:07.977" v="3489" actId="47"/>
        <pc:sldMkLst>
          <pc:docMk/>
          <pc:sldMk cId="2719111297" sldId="275"/>
        </pc:sldMkLst>
      </pc:sldChg>
      <pc:sldChg chg="del">
        <pc:chgData name="Austin Reid" userId="66fc1870-e8d3-4c2b-899c-d06c1faba268" providerId="ADAL" clId="{ACA7E867-F4E8-436C-8997-7C7ABCA4C005}" dt="2023-09-08T15:58:07.977" v="3489" actId="47"/>
        <pc:sldMkLst>
          <pc:docMk/>
          <pc:sldMk cId="107787518" sldId="276"/>
        </pc:sldMkLst>
      </pc:sldChg>
      <pc:sldChg chg="del">
        <pc:chgData name="Austin Reid" userId="66fc1870-e8d3-4c2b-899c-d06c1faba268" providerId="ADAL" clId="{ACA7E867-F4E8-436C-8997-7C7ABCA4C005}" dt="2023-09-08T15:58:07.977" v="3489" actId="47"/>
        <pc:sldMkLst>
          <pc:docMk/>
          <pc:sldMk cId="1987399371" sldId="277"/>
        </pc:sldMkLst>
      </pc:sldChg>
      <pc:sldChg chg="modNotesTx">
        <pc:chgData name="Austin Reid" userId="66fc1870-e8d3-4c2b-899c-d06c1faba268" providerId="ADAL" clId="{ACA7E867-F4E8-436C-8997-7C7ABCA4C005}" dt="2023-09-11T19:46:05.380" v="5433"/>
        <pc:sldMkLst>
          <pc:docMk/>
          <pc:sldMk cId="2760625686" sldId="278"/>
        </pc:sldMkLst>
      </pc:sldChg>
      <pc:sldChg chg="del">
        <pc:chgData name="Austin Reid" userId="66fc1870-e8d3-4c2b-899c-d06c1faba268" providerId="ADAL" clId="{ACA7E867-F4E8-436C-8997-7C7ABCA4C005}" dt="2023-09-08T15:58:07.977" v="3489" actId="47"/>
        <pc:sldMkLst>
          <pc:docMk/>
          <pc:sldMk cId="1487655849" sldId="279"/>
        </pc:sldMkLst>
      </pc:sldChg>
      <pc:sldChg chg="del">
        <pc:chgData name="Austin Reid" userId="66fc1870-e8d3-4c2b-899c-d06c1faba268" providerId="ADAL" clId="{ACA7E867-F4E8-436C-8997-7C7ABCA4C005}" dt="2023-09-08T15:58:07.977" v="3489" actId="47"/>
        <pc:sldMkLst>
          <pc:docMk/>
          <pc:sldMk cId="3456059322" sldId="280"/>
        </pc:sldMkLst>
      </pc:sldChg>
      <pc:sldChg chg="del">
        <pc:chgData name="Austin Reid" userId="66fc1870-e8d3-4c2b-899c-d06c1faba268" providerId="ADAL" clId="{ACA7E867-F4E8-436C-8997-7C7ABCA4C005}" dt="2023-09-08T15:58:07.977" v="3489" actId="47"/>
        <pc:sldMkLst>
          <pc:docMk/>
          <pc:sldMk cId="2254889542" sldId="282"/>
        </pc:sldMkLst>
      </pc:sldChg>
      <pc:sldChg chg="del">
        <pc:chgData name="Austin Reid" userId="66fc1870-e8d3-4c2b-899c-d06c1faba268" providerId="ADAL" clId="{ACA7E867-F4E8-436C-8997-7C7ABCA4C005}" dt="2023-09-08T15:58:07.977" v="3489" actId="47"/>
        <pc:sldMkLst>
          <pc:docMk/>
          <pc:sldMk cId="3132217478" sldId="284"/>
        </pc:sldMkLst>
      </pc:sldChg>
      <pc:sldChg chg="del">
        <pc:chgData name="Austin Reid" userId="66fc1870-e8d3-4c2b-899c-d06c1faba268" providerId="ADAL" clId="{ACA7E867-F4E8-436C-8997-7C7ABCA4C005}" dt="2023-09-08T15:58:07.977" v="3489" actId="47"/>
        <pc:sldMkLst>
          <pc:docMk/>
          <pc:sldMk cId="2429467540" sldId="287"/>
        </pc:sldMkLst>
      </pc:sldChg>
      <pc:sldChg chg="del">
        <pc:chgData name="Austin Reid" userId="66fc1870-e8d3-4c2b-899c-d06c1faba268" providerId="ADAL" clId="{ACA7E867-F4E8-436C-8997-7C7ABCA4C005}" dt="2023-09-08T13:55:18.566" v="82" actId="47"/>
        <pc:sldMkLst>
          <pc:docMk/>
          <pc:sldMk cId="572779842" sldId="294"/>
        </pc:sldMkLst>
      </pc:sldChg>
      <pc:sldChg chg="del">
        <pc:chgData name="Austin Reid" userId="66fc1870-e8d3-4c2b-899c-d06c1faba268" providerId="ADAL" clId="{ACA7E867-F4E8-436C-8997-7C7ABCA4C005}" dt="2023-09-08T15:58:07.977" v="3489" actId="47"/>
        <pc:sldMkLst>
          <pc:docMk/>
          <pc:sldMk cId="2843714735" sldId="311"/>
        </pc:sldMkLst>
      </pc:sldChg>
      <pc:sldChg chg="ord">
        <pc:chgData name="Austin Reid" userId="66fc1870-e8d3-4c2b-899c-d06c1faba268" providerId="ADAL" clId="{ACA7E867-F4E8-436C-8997-7C7ABCA4C005}" dt="2023-09-11T19:42:01.119" v="5420"/>
        <pc:sldMkLst>
          <pc:docMk/>
          <pc:sldMk cId="2662995436" sldId="312"/>
        </pc:sldMkLst>
      </pc:sldChg>
      <pc:sldChg chg="addSp delSp modSp mod">
        <pc:chgData name="Austin Reid" userId="66fc1870-e8d3-4c2b-899c-d06c1faba268" providerId="ADAL" clId="{ACA7E867-F4E8-436C-8997-7C7ABCA4C005}" dt="2023-09-08T15:22:53.811" v="2218" actId="20577"/>
        <pc:sldMkLst>
          <pc:docMk/>
          <pc:sldMk cId="3509659391" sldId="319"/>
        </pc:sldMkLst>
        <pc:spChg chg="mod">
          <ac:chgData name="Austin Reid" userId="66fc1870-e8d3-4c2b-899c-d06c1faba268" providerId="ADAL" clId="{ACA7E867-F4E8-436C-8997-7C7ABCA4C005}" dt="2023-09-08T15:22:53.811" v="2218" actId="20577"/>
          <ac:spMkLst>
            <pc:docMk/>
            <pc:sldMk cId="3509659391" sldId="319"/>
            <ac:spMk id="2" creationId="{C9A428ED-E8E6-4EBE-8C7C-8E6E2E5012C8}"/>
          </ac:spMkLst>
        </pc:spChg>
        <pc:spChg chg="mod">
          <ac:chgData name="Austin Reid" userId="66fc1870-e8d3-4c2b-899c-d06c1faba268" providerId="ADAL" clId="{ACA7E867-F4E8-436C-8997-7C7ABCA4C005}" dt="2023-09-08T15:22:05.007" v="2108" actId="20577"/>
          <ac:spMkLst>
            <pc:docMk/>
            <pc:sldMk cId="3509659391" sldId="319"/>
            <ac:spMk id="4" creationId="{DE83493F-0148-1FA7-8DA5-39561170F693}"/>
          </ac:spMkLst>
        </pc:spChg>
        <pc:spChg chg="mod">
          <ac:chgData name="Austin Reid" userId="66fc1870-e8d3-4c2b-899c-d06c1faba268" providerId="ADAL" clId="{ACA7E867-F4E8-436C-8997-7C7ABCA4C005}" dt="2023-09-08T15:21:43.448" v="2045" actId="20577"/>
          <ac:spMkLst>
            <pc:docMk/>
            <pc:sldMk cId="3509659391" sldId="319"/>
            <ac:spMk id="5" creationId="{A96AA788-5F14-43DB-B035-1BC6DA150990}"/>
          </ac:spMkLst>
        </pc:spChg>
        <pc:spChg chg="mod">
          <ac:chgData name="Austin Reid" userId="66fc1870-e8d3-4c2b-899c-d06c1faba268" providerId="ADAL" clId="{ACA7E867-F4E8-436C-8997-7C7ABCA4C005}" dt="2023-09-08T15:21:55.498" v="2100" actId="20577"/>
          <ac:spMkLst>
            <pc:docMk/>
            <pc:sldMk cId="3509659391" sldId="319"/>
            <ac:spMk id="6" creationId="{CE675343-79F8-46AA-B56E-932984AB75EE}"/>
          </ac:spMkLst>
        </pc:spChg>
        <pc:spChg chg="mod">
          <ac:chgData name="Austin Reid" userId="66fc1870-e8d3-4c2b-899c-d06c1faba268" providerId="ADAL" clId="{ACA7E867-F4E8-436C-8997-7C7ABCA4C005}" dt="2023-09-08T15:21:39.353" v="2027"/>
          <ac:spMkLst>
            <pc:docMk/>
            <pc:sldMk cId="3509659391" sldId="319"/>
            <ac:spMk id="9" creationId="{2F0A8A16-8E92-40C1-913D-8CB3B9C1DDAF}"/>
          </ac:spMkLst>
        </pc:spChg>
        <pc:spChg chg="mod">
          <ac:chgData name="Austin Reid" userId="66fc1870-e8d3-4c2b-899c-d06c1faba268" providerId="ADAL" clId="{ACA7E867-F4E8-436C-8997-7C7ABCA4C005}" dt="2023-09-08T15:21:32.825" v="2026"/>
          <ac:spMkLst>
            <pc:docMk/>
            <pc:sldMk cId="3509659391" sldId="319"/>
            <ac:spMk id="10" creationId="{CC804944-6423-4C0F-ABB0-9CF01A05FD92}"/>
          </ac:spMkLst>
        </pc:spChg>
        <pc:spChg chg="add mod">
          <ac:chgData name="Austin Reid" userId="66fc1870-e8d3-4c2b-899c-d06c1faba268" providerId="ADAL" clId="{ACA7E867-F4E8-436C-8997-7C7ABCA4C005}" dt="2023-09-08T15:21:27.553" v="2025" actId="1076"/>
          <ac:spMkLst>
            <pc:docMk/>
            <pc:sldMk cId="3509659391" sldId="319"/>
            <ac:spMk id="25" creationId="{69666E9C-3876-EF5E-B58D-B695194FECFD}"/>
          </ac:spMkLst>
        </pc:spChg>
        <pc:picChg chg="add del mod">
          <ac:chgData name="Austin Reid" userId="66fc1870-e8d3-4c2b-899c-d06c1faba268" providerId="ADAL" clId="{ACA7E867-F4E8-436C-8997-7C7ABCA4C005}" dt="2023-09-08T15:19:09.732" v="1910" actId="478"/>
          <ac:picMkLst>
            <pc:docMk/>
            <pc:sldMk cId="3509659391" sldId="319"/>
            <ac:picMk id="17" creationId="{A3EDA904-1906-AEE9-62F2-C616D63AE97C}"/>
          </ac:picMkLst>
        </pc:picChg>
        <pc:picChg chg="add del mod">
          <ac:chgData name="Austin Reid" userId="66fc1870-e8d3-4c2b-899c-d06c1faba268" providerId="ADAL" clId="{ACA7E867-F4E8-436C-8997-7C7ABCA4C005}" dt="2023-09-08T15:19:16.631" v="1912" actId="478"/>
          <ac:picMkLst>
            <pc:docMk/>
            <pc:sldMk cId="3509659391" sldId="319"/>
            <ac:picMk id="18" creationId="{605B4E4D-0132-0AA8-3F97-73444870508C}"/>
          </ac:picMkLst>
        </pc:picChg>
        <pc:picChg chg="mod">
          <ac:chgData name="Austin Reid" userId="66fc1870-e8d3-4c2b-899c-d06c1faba268" providerId="ADAL" clId="{ACA7E867-F4E8-436C-8997-7C7ABCA4C005}" dt="2023-09-08T15:21:16.434" v="2023" actId="14826"/>
          <ac:picMkLst>
            <pc:docMk/>
            <pc:sldMk cId="3509659391" sldId="319"/>
            <ac:picMk id="26" creationId="{2C58245C-A0CC-40DE-B098-E414A0B2A220}"/>
          </ac:picMkLst>
        </pc:picChg>
        <pc:picChg chg="mod">
          <ac:chgData name="Austin Reid" userId="66fc1870-e8d3-4c2b-899c-d06c1faba268" providerId="ADAL" clId="{ACA7E867-F4E8-436C-8997-7C7ABCA4C005}" dt="2023-09-08T15:19:37.248" v="1914" actId="14826"/>
          <ac:picMkLst>
            <pc:docMk/>
            <pc:sldMk cId="3509659391" sldId="319"/>
            <ac:picMk id="33" creationId="{82F07E77-0528-4F22-867A-393B14956A29}"/>
          </ac:picMkLst>
        </pc:picChg>
        <pc:picChg chg="add del mod">
          <ac:chgData name="Austin Reid" userId="66fc1870-e8d3-4c2b-899c-d06c1faba268" providerId="ADAL" clId="{ACA7E867-F4E8-436C-8997-7C7ABCA4C005}" dt="2023-09-08T15:20:00.282" v="1921" actId="14826"/>
          <ac:picMkLst>
            <pc:docMk/>
            <pc:sldMk cId="3509659391" sldId="319"/>
            <ac:picMk id="34" creationId="{0A8F64FC-A8A2-4BCB-A1B4-8460C0718547}"/>
          </ac:picMkLst>
        </pc:picChg>
      </pc:sldChg>
      <pc:sldChg chg="del">
        <pc:chgData name="Austin Reid" userId="66fc1870-e8d3-4c2b-899c-d06c1faba268" providerId="ADAL" clId="{ACA7E867-F4E8-436C-8997-7C7ABCA4C005}" dt="2023-09-08T15:58:07.977" v="3489" actId="47"/>
        <pc:sldMkLst>
          <pc:docMk/>
          <pc:sldMk cId="3551926186" sldId="321"/>
        </pc:sldMkLst>
      </pc:sldChg>
      <pc:sldChg chg="del ord">
        <pc:chgData name="Austin Reid" userId="66fc1870-e8d3-4c2b-899c-d06c1faba268" providerId="ADAL" clId="{ACA7E867-F4E8-436C-8997-7C7ABCA4C005}" dt="2023-09-11T20:14:49.235" v="5454" actId="47"/>
        <pc:sldMkLst>
          <pc:docMk/>
          <pc:sldMk cId="3200372752" sldId="518"/>
        </pc:sldMkLst>
      </pc:sldChg>
      <pc:sldChg chg="del">
        <pc:chgData name="Austin Reid" userId="66fc1870-e8d3-4c2b-899c-d06c1faba268" providerId="ADAL" clId="{ACA7E867-F4E8-436C-8997-7C7ABCA4C005}" dt="2023-09-11T20:14:49.235" v="5454" actId="47"/>
        <pc:sldMkLst>
          <pc:docMk/>
          <pc:sldMk cId="4122106641" sldId="523"/>
        </pc:sldMkLst>
      </pc:sldChg>
      <pc:sldChg chg="ord">
        <pc:chgData name="Austin Reid" userId="66fc1870-e8d3-4c2b-899c-d06c1faba268" providerId="ADAL" clId="{ACA7E867-F4E8-436C-8997-7C7ABCA4C005}" dt="2023-09-11T20:00:52.121" v="5445"/>
        <pc:sldMkLst>
          <pc:docMk/>
          <pc:sldMk cId="944319108" sldId="537"/>
        </pc:sldMkLst>
      </pc:sldChg>
      <pc:sldChg chg="del">
        <pc:chgData name="Austin Reid" userId="66fc1870-e8d3-4c2b-899c-d06c1faba268" providerId="ADAL" clId="{ACA7E867-F4E8-436C-8997-7C7ABCA4C005}" dt="2023-09-08T15:58:07.977" v="3489" actId="47"/>
        <pc:sldMkLst>
          <pc:docMk/>
          <pc:sldMk cId="3299729905" sldId="538"/>
        </pc:sldMkLst>
      </pc:sldChg>
      <pc:sldChg chg="del">
        <pc:chgData name="Austin Reid" userId="66fc1870-e8d3-4c2b-899c-d06c1faba268" providerId="ADAL" clId="{ACA7E867-F4E8-436C-8997-7C7ABCA4C005}" dt="2023-09-08T15:58:07.977" v="3489" actId="47"/>
        <pc:sldMkLst>
          <pc:docMk/>
          <pc:sldMk cId="1009765404" sldId="543"/>
        </pc:sldMkLst>
      </pc:sldChg>
      <pc:sldChg chg="modSp mod ord">
        <pc:chgData name="Austin Reid" userId="66fc1870-e8d3-4c2b-899c-d06c1faba268" providerId="ADAL" clId="{ACA7E867-F4E8-436C-8997-7C7ABCA4C005}" dt="2023-09-08T15:28:30.814" v="2240" actId="14100"/>
        <pc:sldMkLst>
          <pc:docMk/>
          <pc:sldMk cId="85390506" sldId="546"/>
        </pc:sldMkLst>
        <pc:picChg chg="mod">
          <ac:chgData name="Austin Reid" userId="66fc1870-e8d3-4c2b-899c-d06c1faba268" providerId="ADAL" clId="{ACA7E867-F4E8-436C-8997-7C7ABCA4C005}" dt="2023-09-08T15:28:30.814" v="2240" actId="14100"/>
          <ac:picMkLst>
            <pc:docMk/>
            <pc:sldMk cId="85390506" sldId="546"/>
            <ac:picMk id="5" creationId="{1F80B6BC-4710-D323-C428-AF75FAF8F1E2}"/>
          </ac:picMkLst>
        </pc:picChg>
      </pc:sldChg>
      <pc:sldChg chg="del ord">
        <pc:chgData name="Austin Reid" userId="66fc1870-e8d3-4c2b-899c-d06c1faba268" providerId="ADAL" clId="{ACA7E867-F4E8-436C-8997-7C7ABCA4C005}" dt="2023-09-11T19:43:53.605" v="5423" actId="47"/>
        <pc:sldMkLst>
          <pc:docMk/>
          <pc:sldMk cId="3787178880" sldId="548"/>
        </pc:sldMkLst>
      </pc:sldChg>
      <pc:sldChg chg="del">
        <pc:chgData name="Austin Reid" userId="66fc1870-e8d3-4c2b-899c-d06c1faba268" providerId="ADAL" clId="{ACA7E867-F4E8-436C-8997-7C7ABCA4C005}" dt="2023-09-08T15:58:07.977" v="3489" actId="47"/>
        <pc:sldMkLst>
          <pc:docMk/>
          <pc:sldMk cId="3126443938" sldId="549"/>
        </pc:sldMkLst>
      </pc:sldChg>
      <pc:sldChg chg="addSp modSp mod ord">
        <pc:chgData name="Austin Reid" userId="66fc1870-e8d3-4c2b-899c-d06c1faba268" providerId="ADAL" clId="{ACA7E867-F4E8-436C-8997-7C7ABCA4C005}" dt="2023-09-08T15:01:16.200" v="1182" actId="1076"/>
        <pc:sldMkLst>
          <pc:docMk/>
          <pc:sldMk cId="441992918" sldId="550"/>
        </pc:sldMkLst>
        <pc:spChg chg="add mod">
          <ac:chgData name="Austin Reid" userId="66fc1870-e8d3-4c2b-899c-d06c1faba268" providerId="ADAL" clId="{ACA7E867-F4E8-436C-8997-7C7ABCA4C005}" dt="2023-09-08T15:01:01.617" v="1180" actId="1076"/>
          <ac:spMkLst>
            <pc:docMk/>
            <pc:sldMk cId="441992918" sldId="550"/>
            <ac:spMk id="3" creationId="{6308C277-B050-AEB7-305D-314F0E286581}"/>
          </ac:spMkLst>
        </pc:spChg>
        <pc:spChg chg="add mod">
          <ac:chgData name="Austin Reid" userId="66fc1870-e8d3-4c2b-899c-d06c1faba268" providerId="ADAL" clId="{ACA7E867-F4E8-436C-8997-7C7ABCA4C005}" dt="2023-09-08T15:01:16.200" v="1182" actId="1076"/>
          <ac:spMkLst>
            <pc:docMk/>
            <pc:sldMk cId="441992918" sldId="550"/>
            <ac:spMk id="5" creationId="{38F0100C-9407-EBFB-644E-F8EAE5808F95}"/>
          </ac:spMkLst>
        </pc:spChg>
      </pc:sldChg>
      <pc:sldChg chg="del">
        <pc:chgData name="Austin Reid" userId="66fc1870-e8d3-4c2b-899c-d06c1faba268" providerId="ADAL" clId="{ACA7E867-F4E8-436C-8997-7C7ABCA4C005}" dt="2023-09-08T15:58:07.977" v="3489" actId="47"/>
        <pc:sldMkLst>
          <pc:docMk/>
          <pc:sldMk cId="3859314692" sldId="551"/>
        </pc:sldMkLst>
      </pc:sldChg>
      <pc:sldChg chg="del">
        <pc:chgData name="Austin Reid" userId="66fc1870-e8d3-4c2b-899c-d06c1faba268" providerId="ADAL" clId="{ACA7E867-F4E8-436C-8997-7C7ABCA4C005}" dt="2023-09-08T15:58:07.977" v="3489" actId="47"/>
        <pc:sldMkLst>
          <pc:docMk/>
          <pc:sldMk cId="250610516" sldId="552"/>
        </pc:sldMkLst>
      </pc:sldChg>
      <pc:sldChg chg="del">
        <pc:chgData name="Austin Reid" userId="66fc1870-e8d3-4c2b-899c-d06c1faba268" providerId="ADAL" clId="{ACA7E867-F4E8-436C-8997-7C7ABCA4C005}" dt="2023-09-08T15:58:07.977" v="3489" actId="47"/>
        <pc:sldMkLst>
          <pc:docMk/>
          <pc:sldMk cId="3438278086" sldId="553"/>
        </pc:sldMkLst>
      </pc:sldChg>
      <pc:sldChg chg="del">
        <pc:chgData name="Austin Reid" userId="66fc1870-e8d3-4c2b-899c-d06c1faba268" providerId="ADAL" clId="{ACA7E867-F4E8-436C-8997-7C7ABCA4C005}" dt="2023-09-08T15:58:07.977" v="3489" actId="47"/>
        <pc:sldMkLst>
          <pc:docMk/>
          <pc:sldMk cId="633995758" sldId="555"/>
        </pc:sldMkLst>
      </pc:sldChg>
      <pc:sldChg chg="del">
        <pc:chgData name="Austin Reid" userId="66fc1870-e8d3-4c2b-899c-d06c1faba268" providerId="ADAL" clId="{ACA7E867-F4E8-436C-8997-7C7ABCA4C005}" dt="2023-09-08T15:58:07.977" v="3489" actId="47"/>
        <pc:sldMkLst>
          <pc:docMk/>
          <pc:sldMk cId="3891884502" sldId="557"/>
        </pc:sldMkLst>
      </pc:sldChg>
      <pc:sldChg chg="del">
        <pc:chgData name="Austin Reid" userId="66fc1870-e8d3-4c2b-899c-d06c1faba268" providerId="ADAL" clId="{ACA7E867-F4E8-436C-8997-7C7ABCA4C005}" dt="2023-09-08T15:58:07.977" v="3489" actId="47"/>
        <pc:sldMkLst>
          <pc:docMk/>
          <pc:sldMk cId="22052223" sldId="558"/>
        </pc:sldMkLst>
      </pc:sldChg>
      <pc:sldChg chg="del">
        <pc:chgData name="Austin Reid" userId="66fc1870-e8d3-4c2b-899c-d06c1faba268" providerId="ADAL" clId="{ACA7E867-F4E8-436C-8997-7C7ABCA4C005}" dt="2023-09-08T15:58:07.977" v="3489" actId="47"/>
        <pc:sldMkLst>
          <pc:docMk/>
          <pc:sldMk cId="1323119798" sldId="559"/>
        </pc:sldMkLst>
      </pc:sldChg>
      <pc:sldChg chg="del">
        <pc:chgData name="Austin Reid" userId="66fc1870-e8d3-4c2b-899c-d06c1faba268" providerId="ADAL" clId="{ACA7E867-F4E8-436C-8997-7C7ABCA4C005}" dt="2023-09-08T15:58:07.977" v="3489" actId="47"/>
        <pc:sldMkLst>
          <pc:docMk/>
          <pc:sldMk cId="781216750" sldId="560"/>
        </pc:sldMkLst>
      </pc:sldChg>
      <pc:sldChg chg="del">
        <pc:chgData name="Austin Reid" userId="66fc1870-e8d3-4c2b-899c-d06c1faba268" providerId="ADAL" clId="{ACA7E867-F4E8-436C-8997-7C7ABCA4C005}" dt="2023-09-08T15:58:07.977" v="3489" actId="47"/>
        <pc:sldMkLst>
          <pc:docMk/>
          <pc:sldMk cId="3180708303" sldId="561"/>
        </pc:sldMkLst>
      </pc:sldChg>
      <pc:sldChg chg="del">
        <pc:chgData name="Austin Reid" userId="66fc1870-e8d3-4c2b-899c-d06c1faba268" providerId="ADAL" clId="{ACA7E867-F4E8-436C-8997-7C7ABCA4C005}" dt="2023-09-08T15:58:07.977" v="3489" actId="47"/>
        <pc:sldMkLst>
          <pc:docMk/>
          <pc:sldMk cId="3325346914" sldId="562"/>
        </pc:sldMkLst>
      </pc:sldChg>
      <pc:sldChg chg="del">
        <pc:chgData name="Austin Reid" userId="66fc1870-e8d3-4c2b-899c-d06c1faba268" providerId="ADAL" clId="{ACA7E867-F4E8-436C-8997-7C7ABCA4C005}" dt="2023-09-08T15:58:07.977" v="3489" actId="47"/>
        <pc:sldMkLst>
          <pc:docMk/>
          <pc:sldMk cId="3190771061" sldId="563"/>
        </pc:sldMkLst>
      </pc:sldChg>
      <pc:sldChg chg="del">
        <pc:chgData name="Austin Reid" userId="66fc1870-e8d3-4c2b-899c-d06c1faba268" providerId="ADAL" clId="{ACA7E867-F4E8-436C-8997-7C7ABCA4C005}" dt="2023-09-08T15:58:07.977" v="3489" actId="47"/>
        <pc:sldMkLst>
          <pc:docMk/>
          <pc:sldMk cId="2933832538" sldId="564"/>
        </pc:sldMkLst>
      </pc:sldChg>
      <pc:sldChg chg="del">
        <pc:chgData name="Austin Reid" userId="66fc1870-e8d3-4c2b-899c-d06c1faba268" providerId="ADAL" clId="{ACA7E867-F4E8-436C-8997-7C7ABCA4C005}" dt="2023-09-08T15:58:07.977" v="3489" actId="47"/>
        <pc:sldMkLst>
          <pc:docMk/>
          <pc:sldMk cId="463567476" sldId="567"/>
        </pc:sldMkLst>
      </pc:sldChg>
      <pc:sldChg chg="del">
        <pc:chgData name="Austin Reid" userId="66fc1870-e8d3-4c2b-899c-d06c1faba268" providerId="ADAL" clId="{ACA7E867-F4E8-436C-8997-7C7ABCA4C005}" dt="2023-09-08T15:58:07.977" v="3489" actId="47"/>
        <pc:sldMkLst>
          <pc:docMk/>
          <pc:sldMk cId="3177315987" sldId="568"/>
        </pc:sldMkLst>
      </pc:sldChg>
      <pc:sldChg chg="del">
        <pc:chgData name="Austin Reid" userId="66fc1870-e8d3-4c2b-899c-d06c1faba268" providerId="ADAL" clId="{ACA7E867-F4E8-436C-8997-7C7ABCA4C005}" dt="2023-09-08T15:58:07.977" v="3489" actId="47"/>
        <pc:sldMkLst>
          <pc:docMk/>
          <pc:sldMk cId="585856524" sldId="569"/>
        </pc:sldMkLst>
      </pc:sldChg>
      <pc:sldChg chg="del">
        <pc:chgData name="Austin Reid" userId="66fc1870-e8d3-4c2b-899c-d06c1faba268" providerId="ADAL" clId="{ACA7E867-F4E8-436C-8997-7C7ABCA4C005}" dt="2023-09-08T15:58:07.977" v="3489" actId="47"/>
        <pc:sldMkLst>
          <pc:docMk/>
          <pc:sldMk cId="1964284487" sldId="570"/>
        </pc:sldMkLst>
      </pc:sldChg>
      <pc:sldChg chg="del">
        <pc:chgData name="Austin Reid" userId="66fc1870-e8d3-4c2b-899c-d06c1faba268" providerId="ADAL" clId="{ACA7E867-F4E8-436C-8997-7C7ABCA4C005}" dt="2023-09-08T15:58:07.977" v="3489" actId="47"/>
        <pc:sldMkLst>
          <pc:docMk/>
          <pc:sldMk cId="3067820637" sldId="571"/>
        </pc:sldMkLst>
      </pc:sldChg>
      <pc:sldChg chg="del">
        <pc:chgData name="Austin Reid" userId="66fc1870-e8d3-4c2b-899c-d06c1faba268" providerId="ADAL" clId="{ACA7E867-F4E8-436C-8997-7C7ABCA4C005}" dt="2023-09-08T15:58:07.977" v="3489" actId="47"/>
        <pc:sldMkLst>
          <pc:docMk/>
          <pc:sldMk cId="2354770428" sldId="572"/>
        </pc:sldMkLst>
      </pc:sldChg>
      <pc:sldChg chg="del">
        <pc:chgData name="Austin Reid" userId="66fc1870-e8d3-4c2b-899c-d06c1faba268" providerId="ADAL" clId="{ACA7E867-F4E8-436C-8997-7C7ABCA4C005}" dt="2023-09-08T15:58:07.977" v="3489" actId="47"/>
        <pc:sldMkLst>
          <pc:docMk/>
          <pc:sldMk cId="3435024861" sldId="573"/>
        </pc:sldMkLst>
      </pc:sldChg>
      <pc:sldChg chg="del">
        <pc:chgData name="Austin Reid" userId="66fc1870-e8d3-4c2b-899c-d06c1faba268" providerId="ADAL" clId="{ACA7E867-F4E8-436C-8997-7C7ABCA4C005}" dt="2023-09-08T13:55:18.566" v="82" actId="47"/>
        <pc:sldMkLst>
          <pc:docMk/>
          <pc:sldMk cId="806969742" sldId="574"/>
        </pc:sldMkLst>
      </pc:sldChg>
      <pc:sldChg chg="del">
        <pc:chgData name="Austin Reid" userId="66fc1870-e8d3-4c2b-899c-d06c1faba268" providerId="ADAL" clId="{ACA7E867-F4E8-436C-8997-7C7ABCA4C005}" dt="2023-09-08T15:58:07.977" v="3489" actId="47"/>
        <pc:sldMkLst>
          <pc:docMk/>
          <pc:sldMk cId="191829563" sldId="575"/>
        </pc:sldMkLst>
      </pc:sldChg>
      <pc:sldChg chg="del">
        <pc:chgData name="Austin Reid" userId="66fc1870-e8d3-4c2b-899c-d06c1faba268" providerId="ADAL" clId="{ACA7E867-F4E8-436C-8997-7C7ABCA4C005}" dt="2023-09-08T15:58:07.977" v="3489" actId="47"/>
        <pc:sldMkLst>
          <pc:docMk/>
          <pc:sldMk cId="2853230816" sldId="576"/>
        </pc:sldMkLst>
      </pc:sldChg>
      <pc:sldChg chg="del">
        <pc:chgData name="Austin Reid" userId="66fc1870-e8d3-4c2b-899c-d06c1faba268" providerId="ADAL" clId="{ACA7E867-F4E8-436C-8997-7C7ABCA4C005}" dt="2023-09-08T15:58:07.977" v="3489" actId="47"/>
        <pc:sldMkLst>
          <pc:docMk/>
          <pc:sldMk cId="3844911489" sldId="577"/>
        </pc:sldMkLst>
      </pc:sldChg>
      <pc:sldChg chg="del ord">
        <pc:chgData name="Austin Reid" userId="66fc1870-e8d3-4c2b-899c-d06c1faba268" providerId="ADAL" clId="{ACA7E867-F4E8-436C-8997-7C7ABCA4C005}" dt="2023-09-11T20:06:54.263" v="5447" actId="47"/>
        <pc:sldMkLst>
          <pc:docMk/>
          <pc:sldMk cId="2979234220" sldId="578"/>
        </pc:sldMkLst>
      </pc:sldChg>
      <pc:sldChg chg="ord">
        <pc:chgData name="Austin Reid" userId="66fc1870-e8d3-4c2b-899c-d06c1faba268" providerId="ADAL" clId="{ACA7E867-F4E8-436C-8997-7C7ABCA4C005}" dt="2023-09-08T15:58:14.842" v="3493"/>
        <pc:sldMkLst>
          <pc:docMk/>
          <pc:sldMk cId="580138497" sldId="580"/>
        </pc:sldMkLst>
      </pc:sldChg>
      <pc:sldChg chg="del">
        <pc:chgData name="Austin Reid" userId="66fc1870-e8d3-4c2b-899c-d06c1faba268" providerId="ADAL" clId="{ACA7E867-F4E8-436C-8997-7C7ABCA4C005}" dt="2023-09-08T15:58:07.977" v="3489" actId="47"/>
        <pc:sldMkLst>
          <pc:docMk/>
          <pc:sldMk cId="1257101113" sldId="582"/>
        </pc:sldMkLst>
      </pc:sldChg>
      <pc:sldChg chg="del">
        <pc:chgData name="Austin Reid" userId="66fc1870-e8d3-4c2b-899c-d06c1faba268" providerId="ADAL" clId="{ACA7E867-F4E8-436C-8997-7C7ABCA4C005}" dt="2023-09-08T13:55:18.566" v="82" actId="47"/>
        <pc:sldMkLst>
          <pc:docMk/>
          <pc:sldMk cId="2259612360" sldId="583"/>
        </pc:sldMkLst>
      </pc:sldChg>
      <pc:sldChg chg="del">
        <pc:chgData name="Austin Reid" userId="66fc1870-e8d3-4c2b-899c-d06c1faba268" providerId="ADAL" clId="{ACA7E867-F4E8-436C-8997-7C7ABCA4C005}" dt="2023-09-08T15:58:07.977" v="3489" actId="47"/>
        <pc:sldMkLst>
          <pc:docMk/>
          <pc:sldMk cId="2924400106" sldId="584"/>
        </pc:sldMkLst>
      </pc:sldChg>
      <pc:sldChg chg="del">
        <pc:chgData name="Austin Reid" userId="66fc1870-e8d3-4c2b-899c-d06c1faba268" providerId="ADAL" clId="{ACA7E867-F4E8-436C-8997-7C7ABCA4C005}" dt="2023-09-08T15:56:45.977" v="3484" actId="47"/>
        <pc:sldMkLst>
          <pc:docMk/>
          <pc:sldMk cId="3308171480" sldId="586"/>
        </pc:sldMkLst>
      </pc:sldChg>
      <pc:sldChg chg="del">
        <pc:chgData name="Austin Reid" userId="66fc1870-e8d3-4c2b-899c-d06c1faba268" providerId="ADAL" clId="{ACA7E867-F4E8-436C-8997-7C7ABCA4C005}" dt="2023-09-08T15:58:07.977" v="3489" actId="47"/>
        <pc:sldMkLst>
          <pc:docMk/>
          <pc:sldMk cId="2916585773" sldId="587"/>
        </pc:sldMkLst>
      </pc:sldChg>
      <pc:sldChg chg="del">
        <pc:chgData name="Austin Reid" userId="66fc1870-e8d3-4c2b-899c-d06c1faba268" providerId="ADAL" clId="{ACA7E867-F4E8-436C-8997-7C7ABCA4C005}" dt="2023-09-08T15:58:07.977" v="3489" actId="47"/>
        <pc:sldMkLst>
          <pc:docMk/>
          <pc:sldMk cId="2991281604" sldId="588"/>
        </pc:sldMkLst>
      </pc:sldChg>
      <pc:sldChg chg="del">
        <pc:chgData name="Austin Reid" userId="66fc1870-e8d3-4c2b-899c-d06c1faba268" providerId="ADAL" clId="{ACA7E867-F4E8-436C-8997-7C7ABCA4C005}" dt="2023-09-08T15:58:07.977" v="3489" actId="47"/>
        <pc:sldMkLst>
          <pc:docMk/>
          <pc:sldMk cId="1146727670" sldId="589"/>
        </pc:sldMkLst>
      </pc:sldChg>
      <pc:sldChg chg="modSp mod ord">
        <pc:chgData name="Austin Reid" userId="66fc1870-e8d3-4c2b-899c-d06c1faba268" providerId="ADAL" clId="{ACA7E867-F4E8-436C-8997-7C7ABCA4C005}" dt="2023-09-11T19:38:02.279" v="5418"/>
        <pc:sldMkLst>
          <pc:docMk/>
          <pc:sldMk cId="803769242" sldId="590"/>
        </pc:sldMkLst>
        <pc:spChg chg="mod">
          <ac:chgData name="Austin Reid" userId="66fc1870-e8d3-4c2b-899c-d06c1faba268" providerId="ADAL" clId="{ACA7E867-F4E8-436C-8997-7C7ABCA4C005}" dt="2023-09-08T15:23:49.080" v="2224" actId="20577"/>
          <ac:spMkLst>
            <pc:docMk/>
            <pc:sldMk cId="803769242" sldId="590"/>
            <ac:spMk id="2" creationId="{0C856544-AB2B-F06F-B84F-E2A4F52A5FCB}"/>
          </ac:spMkLst>
        </pc:spChg>
      </pc:sldChg>
      <pc:sldChg chg="modSp mod">
        <pc:chgData name="Austin Reid" userId="66fc1870-e8d3-4c2b-899c-d06c1faba268" providerId="ADAL" clId="{ACA7E867-F4E8-436C-8997-7C7ABCA4C005}" dt="2023-09-11T19:45:22.504" v="5431" actId="20577"/>
        <pc:sldMkLst>
          <pc:docMk/>
          <pc:sldMk cId="3212669316" sldId="605"/>
        </pc:sldMkLst>
        <pc:spChg chg="mod">
          <ac:chgData name="Austin Reid" userId="66fc1870-e8d3-4c2b-899c-d06c1faba268" providerId="ADAL" clId="{ACA7E867-F4E8-436C-8997-7C7ABCA4C005}" dt="2023-09-08T15:43:44.963" v="2829" actId="20577"/>
          <ac:spMkLst>
            <pc:docMk/>
            <pc:sldMk cId="3212669316" sldId="605"/>
            <ac:spMk id="2" creationId="{A0C0C3FD-B156-0022-7FD9-AE535B31D2ED}"/>
          </ac:spMkLst>
        </pc:spChg>
        <pc:spChg chg="mod">
          <ac:chgData name="Austin Reid" userId="66fc1870-e8d3-4c2b-899c-d06c1faba268" providerId="ADAL" clId="{ACA7E867-F4E8-436C-8997-7C7ABCA4C005}" dt="2023-09-11T19:45:22.504" v="5431" actId="20577"/>
          <ac:spMkLst>
            <pc:docMk/>
            <pc:sldMk cId="3212669316" sldId="605"/>
            <ac:spMk id="3" creationId="{626C8C8D-706F-34B8-28CB-B9FEC18E08AE}"/>
          </ac:spMkLst>
        </pc:spChg>
      </pc:sldChg>
      <pc:sldChg chg="del">
        <pc:chgData name="Austin Reid" userId="66fc1870-e8d3-4c2b-899c-d06c1faba268" providerId="ADAL" clId="{ACA7E867-F4E8-436C-8997-7C7ABCA4C005}" dt="2023-09-08T15:33:26.801" v="2642" actId="47"/>
        <pc:sldMkLst>
          <pc:docMk/>
          <pc:sldMk cId="3497111680" sldId="613"/>
        </pc:sldMkLst>
      </pc:sldChg>
      <pc:sldChg chg="del">
        <pc:chgData name="Austin Reid" userId="66fc1870-e8d3-4c2b-899c-d06c1faba268" providerId="ADAL" clId="{ACA7E867-F4E8-436C-8997-7C7ABCA4C005}" dt="2023-09-08T15:44:15.701" v="2830" actId="47"/>
        <pc:sldMkLst>
          <pc:docMk/>
          <pc:sldMk cId="201113184" sldId="625"/>
        </pc:sldMkLst>
      </pc:sldChg>
      <pc:sldChg chg="addSp delSp modSp add del mod ord modNotesTx">
        <pc:chgData name="Austin Reid" userId="66fc1870-e8d3-4c2b-899c-d06c1faba268" providerId="ADAL" clId="{ACA7E867-F4E8-436C-8997-7C7ABCA4C005}" dt="2023-09-11T19:38:02.279" v="5418"/>
        <pc:sldMkLst>
          <pc:docMk/>
          <pc:sldMk cId="1975123633" sldId="627"/>
        </pc:sldMkLst>
        <pc:spChg chg="mod">
          <ac:chgData name="Austin Reid" userId="66fc1870-e8d3-4c2b-899c-d06c1faba268" providerId="ADAL" clId="{ACA7E867-F4E8-436C-8997-7C7ABCA4C005}" dt="2023-09-08T14:16:41.658" v="112" actId="20577"/>
          <ac:spMkLst>
            <pc:docMk/>
            <pc:sldMk cId="1975123633" sldId="627"/>
            <ac:spMk id="2" creationId="{CDC6EC73-D6AD-C061-C3FA-C529B89F5E57}"/>
          </ac:spMkLst>
        </pc:spChg>
        <pc:spChg chg="del">
          <ac:chgData name="Austin Reid" userId="66fc1870-e8d3-4c2b-899c-d06c1faba268" providerId="ADAL" clId="{ACA7E867-F4E8-436C-8997-7C7ABCA4C005}" dt="2023-09-08T14:16:04.441" v="85" actId="22"/>
          <ac:spMkLst>
            <pc:docMk/>
            <pc:sldMk cId="1975123633" sldId="627"/>
            <ac:spMk id="3" creationId="{C71F2D1C-1F77-FFF3-683F-C504FC8863BB}"/>
          </ac:spMkLst>
        </pc:spChg>
        <pc:spChg chg="mod">
          <ac:chgData name="Austin Reid" userId="66fc1870-e8d3-4c2b-899c-d06c1faba268" providerId="ADAL" clId="{ACA7E867-F4E8-436C-8997-7C7ABCA4C005}" dt="2023-09-08T14:16:08.341" v="87" actId="26606"/>
          <ac:spMkLst>
            <pc:docMk/>
            <pc:sldMk cId="1975123633" sldId="627"/>
            <ac:spMk id="4" creationId="{F210783D-CDC2-39A9-2905-F48774CE4AC1}"/>
          </ac:spMkLst>
        </pc:spChg>
        <pc:picChg chg="add mod ord">
          <ac:chgData name="Austin Reid" userId="66fc1870-e8d3-4c2b-899c-d06c1faba268" providerId="ADAL" clId="{ACA7E867-F4E8-436C-8997-7C7ABCA4C005}" dt="2023-09-08T15:25:33.317" v="2234" actId="1076"/>
          <ac:picMkLst>
            <pc:docMk/>
            <pc:sldMk cId="1975123633" sldId="627"/>
            <ac:picMk id="6" creationId="{8DB752F6-D769-0E4D-3163-73220E255C1A}"/>
          </ac:picMkLst>
        </pc:picChg>
        <pc:picChg chg="del">
          <ac:chgData name="Austin Reid" userId="66fc1870-e8d3-4c2b-899c-d06c1faba268" providerId="ADAL" clId="{ACA7E867-F4E8-436C-8997-7C7ABCA4C005}" dt="2023-09-08T14:15:40.927" v="83" actId="478"/>
          <ac:picMkLst>
            <pc:docMk/>
            <pc:sldMk cId="1975123633" sldId="627"/>
            <ac:picMk id="5122" creationId="{CC729B63-1DF1-0F33-01B6-B9FE16B2D5AF}"/>
          </ac:picMkLst>
        </pc:picChg>
        <pc:picChg chg="del">
          <ac:chgData name="Austin Reid" userId="66fc1870-e8d3-4c2b-899c-d06c1faba268" providerId="ADAL" clId="{ACA7E867-F4E8-436C-8997-7C7ABCA4C005}" dt="2023-09-08T14:15:41.544" v="84" actId="478"/>
          <ac:picMkLst>
            <pc:docMk/>
            <pc:sldMk cId="1975123633" sldId="627"/>
            <ac:picMk id="5124" creationId="{55711C01-9C27-401D-7424-387392169F74}"/>
          </ac:picMkLst>
        </pc:picChg>
      </pc:sldChg>
      <pc:sldChg chg="addSp delSp modSp mod ord modClrScheme chgLayout modNotesTx">
        <pc:chgData name="Austin Reid" userId="66fc1870-e8d3-4c2b-899c-d06c1faba268" providerId="ADAL" clId="{ACA7E867-F4E8-436C-8997-7C7ABCA4C005}" dt="2023-09-11T19:38:02.279" v="5418"/>
        <pc:sldMkLst>
          <pc:docMk/>
          <pc:sldMk cId="1942906958" sldId="628"/>
        </pc:sldMkLst>
        <pc:spChg chg="del mod ord">
          <ac:chgData name="Austin Reid" userId="66fc1870-e8d3-4c2b-899c-d06c1faba268" providerId="ADAL" clId="{ACA7E867-F4E8-436C-8997-7C7ABCA4C005}" dt="2023-09-08T15:24:43.567" v="2231" actId="478"/>
          <ac:spMkLst>
            <pc:docMk/>
            <pc:sldMk cId="1942906958" sldId="628"/>
            <ac:spMk id="2" creationId="{CDC6EC73-D6AD-C061-C3FA-C529B89F5E57}"/>
          </ac:spMkLst>
        </pc:spChg>
        <pc:spChg chg="mod">
          <ac:chgData name="Austin Reid" userId="66fc1870-e8d3-4c2b-899c-d06c1faba268" providerId="ADAL" clId="{ACA7E867-F4E8-436C-8997-7C7ABCA4C005}" dt="2023-09-08T14:20:41.561" v="118" actId="26606"/>
          <ac:spMkLst>
            <pc:docMk/>
            <pc:sldMk cId="1942906958" sldId="628"/>
            <ac:spMk id="4" creationId="{F210783D-CDC2-39A9-2905-F48774CE4AC1}"/>
          </ac:spMkLst>
        </pc:spChg>
        <pc:spChg chg="add del mod">
          <ac:chgData name="Austin Reid" userId="66fc1870-e8d3-4c2b-899c-d06c1faba268" providerId="ADAL" clId="{ACA7E867-F4E8-436C-8997-7C7ABCA4C005}" dt="2023-09-08T15:24:33.539" v="2230" actId="478"/>
          <ac:spMkLst>
            <pc:docMk/>
            <pc:sldMk cId="1942906958" sldId="628"/>
            <ac:spMk id="5" creationId="{1A0375BA-3089-BBBA-6849-9DF7DDE7D504}"/>
          </ac:spMkLst>
        </pc:spChg>
        <pc:spChg chg="add mod">
          <ac:chgData name="Austin Reid" userId="66fc1870-e8d3-4c2b-899c-d06c1faba268" providerId="ADAL" clId="{ACA7E867-F4E8-436C-8997-7C7ABCA4C005}" dt="2023-09-08T15:24:43.567" v="2231" actId="478"/>
          <ac:spMkLst>
            <pc:docMk/>
            <pc:sldMk cId="1942906958" sldId="628"/>
            <ac:spMk id="10" creationId="{0DC29DB0-B5AD-897D-E48E-A48BD749F739}"/>
          </ac:spMkLst>
        </pc:spChg>
        <pc:spChg chg="add del mod">
          <ac:chgData name="Austin Reid" userId="66fc1870-e8d3-4c2b-899c-d06c1faba268" providerId="ADAL" clId="{ACA7E867-F4E8-436C-8997-7C7ABCA4C005}" dt="2023-09-08T14:20:41.561" v="118" actId="26606"/>
          <ac:spMkLst>
            <pc:docMk/>
            <pc:sldMk cId="1942906958" sldId="628"/>
            <ac:spMk id="13" creationId="{21F659C9-5571-F082-3B2A-F6BF183DF776}"/>
          </ac:spMkLst>
        </pc:spChg>
        <pc:picChg chg="del">
          <ac:chgData name="Austin Reid" userId="66fc1870-e8d3-4c2b-899c-d06c1faba268" providerId="ADAL" clId="{ACA7E867-F4E8-436C-8997-7C7ABCA4C005}" dt="2023-09-08T14:17:34.134" v="115" actId="478"/>
          <ac:picMkLst>
            <pc:docMk/>
            <pc:sldMk cId="1942906958" sldId="628"/>
            <ac:picMk id="6" creationId="{8DB752F6-D769-0E4D-3163-73220E255C1A}"/>
          </ac:picMkLst>
        </pc:picChg>
        <pc:picChg chg="add mod">
          <ac:chgData name="Austin Reid" userId="66fc1870-e8d3-4c2b-899c-d06c1faba268" providerId="ADAL" clId="{ACA7E867-F4E8-436C-8997-7C7ABCA4C005}" dt="2023-09-08T15:24:46.113" v="2232" actId="1076"/>
          <ac:picMkLst>
            <pc:docMk/>
            <pc:sldMk cId="1942906958" sldId="628"/>
            <ac:picMk id="8" creationId="{085C6FC5-EF03-7CB9-A0F8-A7A2C65F3699}"/>
          </ac:picMkLst>
        </pc:picChg>
      </pc:sldChg>
      <pc:sldChg chg="addSp delSp modSp mod ord modNotesTx">
        <pc:chgData name="Austin Reid" userId="66fc1870-e8d3-4c2b-899c-d06c1faba268" providerId="ADAL" clId="{ACA7E867-F4E8-436C-8997-7C7ABCA4C005}" dt="2023-09-08T16:28:49.113" v="5121" actId="1076"/>
        <pc:sldMkLst>
          <pc:docMk/>
          <pc:sldMk cId="4076635749" sldId="629"/>
        </pc:sldMkLst>
        <pc:spChg chg="mod">
          <ac:chgData name="Austin Reid" userId="66fc1870-e8d3-4c2b-899c-d06c1faba268" providerId="ADAL" clId="{ACA7E867-F4E8-436C-8997-7C7ABCA4C005}" dt="2023-09-08T15:41:12.169" v="2744" actId="20577"/>
          <ac:spMkLst>
            <pc:docMk/>
            <pc:sldMk cId="4076635749" sldId="629"/>
            <ac:spMk id="2" creationId="{CDC6EC73-D6AD-C061-C3FA-C529B89F5E57}"/>
          </ac:spMkLst>
        </pc:spChg>
        <pc:spChg chg="ord">
          <ac:chgData name="Austin Reid" userId="66fc1870-e8d3-4c2b-899c-d06c1faba268" providerId="ADAL" clId="{ACA7E867-F4E8-436C-8997-7C7ABCA4C005}" dt="2023-09-08T14:25:35.710" v="132" actId="26606"/>
          <ac:spMkLst>
            <pc:docMk/>
            <pc:sldMk cId="4076635749" sldId="629"/>
            <ac:spMk id="4" creationId="{F210783D-CDC2-39A9-2905-F48774CE4AC1}"/>
          </ac:spMkLst>
        </pc:spChg>
        <pc:spChg chg="add del mod">
          <ac:chgData name="Austin Reid" userId="66fc1870-e8d3-4c2b-899c-d06c1faba268" providerId="ADAL" clId="{ACA7E867-F4E8-436C-8997-7C7ABCA4C005}" dt="2023-09-08T14:24:51.612" v="130" actId="22"/>
          <ac:spMkLst>
            <pc:docMk/>
            <pc:sldMk cId="4076635749" sldId="629"/>
            <ac:spMk id="5" creationId="{3DB449DC-38D7-68E1-98A2-5A6BBB035836}"/>
          </ac:spMkLst>
        </pc:spChg>
        <pc:picChg chg="del">
          <ac:chgData name="Austin Reid" userId="66fc1870-e8d3-4c2b-899c-d06c1faba268" providerId="ADAL" clId="{ACA7E867-F4E8-436C-8997-7C7ABCA4C005}" dt="2023-09-08T14:24:24.927" v="126" actId="478"/>
          <ac:picMkLst>
            <pc:docMk/>
            <pc:sldMk cId="4076635749" sldId="629"/>
            <ac:picMk id="6" creationId="{8DB752F6-D769-0E4D-3163-73220E255C1A}"/>
          </ac:picMkLst>
        </pc:picChg>
        <pc:picChg chg="add mod ord">
          <ac:chgData name="Austin Reid" userId="66fc1870-e8d3-4c2b-899c-d06c1faba268" providerId="ADAL" clId="{ACA7E867-F4E8-436C-8997-7C7ABCA4C005}" dt="2023-09-08T16:28:49.113" v="5121" actId="1076"/>
          <ac:picMkLst>
            <pc:docMk/>
            <pc:sldMk cId="4076635749" sldId="629"/>
            <ac:picMk id="8" creationId="{FEC36EB2-3607-780D-08B5-3F56E304028D}"/>
          </ac:picMkLst>
        </pc:picChg>
      </pc:sldChg>
      <pc:sldChg chg="addSp delSp modSp mod modClrScheme chgLayout modNotesTx">
        <pc:chgData name="Austin Reid" userId="66fc1870-e8d3-4c2b-899c-d06c1faba268" providerId="ADAL" clId="{ACA7E867-F4E8-436C-8997-7C7ABCA4C005}" dt="2023-09-08T14:28:05.191" v="137"/>
        <pc:sldMkLst>
          <pc:docMk/>
          <pc:sldMk cId="3981382088" sldId="630"/>
        </pc:sldMkLst>
        <pc:spChg chg="del">
          <ac:chgData name="Austin Reid" userId="66fc1870-e8d3-4c2b-899c-d06c1faba268" providerId="ADAL" clId="{ACA7E867-F4E8-436C-8997-7C7ABCA4C005}" dt="2023-09-08T14:27:54.420" v="135" actId="26606"/>
          <ac:spMkLst>
            <pc:docMk/>
            <pc:sldMk cId="3981382088" sldId="630"/>
            <ac:spMk id="2" creationId="{63080D65-2219-3F86-2B92-7A9F9B8C0749}"/>
          </ac:spMkLst>
        </pc:spChg>
        <pc:spChg chg="del">
          <ac:chgData name="Austin Reid" userId="66fc1870-e8d3-4c2b-899c-d06c1faba268" providerId="ADAL" clId="{ACA7E867-F4E8-436C-8997-7C7ABCA4C005}" dt="2023-09-08T14:27:54.420" v="135" actId="26606"/>
          <ac:spMkLst>
            <pc:docMk/>
            <pc:sldMk cId="3981382088" sldId="630"/>
            <ac:spMk id="3" creationId="{482FD5BD-45BF-D201-F3FC-0E36784EE726}"/>
          </ac:spMkLst>
        </pc:spChg>
        <pc:picChg chg="del">
          <ac:chgData name="Austin Reid" userId="66fc1870-e8d3-4c2b-899c-d06c1faba268" providerId="ADAL" clId="{ACA7E867-F4E8-436C-8997-7C7ABCA4C005}" dt="2023-09-08T14:26:59.428" v="133" actId="478"/>
          <ac:picMkLst>
            <pc:docMk/>
            <pc:sldMk cId="3981382088" sldId="630"/>
            <ac:picMk id="5" creationId="{D90A7A50-E94B-18A8-8F43-B9AEDC527143}"/>
          </ac:picMkLst>
        </pc:picChg>
        <pc:picChg chg="add mod">
          <ac:chgData name="Austin Reid" userId="66fc1870-e8d3-4c2b-899c-d06c1faba268" providerId="ADAL" clId="{ACA7E867-F4E8-436C-8997-7C7ABCA4C005}" dt="2023-09-08T14:27:54.420" v="135" actId="26606"/>
          <ac:picMkLst>
            <pc:docMk/>
            <pc:sldMk cId="3981382088" sldId="630"/>
            <ac:picMk id="6" creationId="{E5942D7E-9404-F169-DE5F-586C50511B2A}"/>
          </ac:picMkLst>
        </pc:picChg>
      </pc:sldChg>
      <pc:sldChg chg="addSp delSp modSp mod">
        <pc:chgData name="Austin Reid" userId="66fc1870-e8d3-4c2b-899c-d06c1faba268" providerId="ADAL" clId="{ACA7E867-F4E8-436C-8997-7C7ABCA4C005}" dt="2023-09-08T14:36:15.679" v="170" actId="113"/>
        <pc:sldMkLst>
          <pc:docMk/>
          <pc:sldMk cId="3436197136" sldId="631"/>
        </pc:sldMkLst>
        <pc:spChg chg="mod">
          <ac:chgData name="Austin Reid" userId="66fc1870-e8d3-4c2b-899c-d06c1faba268" providerId="ADAL" clId="{ACA7E867-F4E8-436C-8997-7C7ABCA4C005}" dt="2023-09-08T14:35:56.747" v="167" actId="20577"/>
          <ac:spMkLst>
            <pc:docMk/>
            <pc:sldMk cId="3436197136" sldId="631"/>
            <ac:spMk id="2" creationId="{A0C0C3FD-B156-0022-7FD9-AE535B31D2ED}"/>
          </ac:spMkLst>
        </pc:spChg>
        <pc:spChg chg="mod">
          <ac:chgData name="Austin Reid" userId="66fc1870-e8d3-4c2b-899c-d06c1faba268" providerId="ADAL" clId="{ACA7E867-F4E8-436C-8997-7C7ABCA4C005}" dt="2023-09-08T14:36:15.679" v="170" actId="113"/>
          <ac:spMkLst>
            <pc:docMk/>
            <pc:sldMk cId="3436197136" sldId="631"/>
            <ac:spMk id="3" creationId="{626C8C8D-706F-34B8-28CB-B9FEC18E08AE}"/>
          </ac:spMkLst>
        </pc:spChg>
        <pc:picChg chg="add del">
          <ac:chgData name="Austin Reid" userId="66fc1870-e8d3-4c2b-899c-d06c1faba268" providerId="ADAL" clId="{ACA7E867-F4E8-436C-8997-7C7ABCA4C005}" dt="2023-09-08T14:35:45.209" v="139" actId="478"/>
          <ac:picMkLst>
            <pc:docMk/>
            <pc:sldMk cId="3436197136" sldId="631"/>
            <ac:picMk id="6" creationId="{5430C0FA-2F4D-CDB8-68BD-E55F562DCB41}"/>
          </ac:picMkLst>
        </pc:picChg>
      </pc:sldChg>
      <pc:sldChg chg="modSp mod">
        <pc:chgData name="Austin Reid" userId="66fc1870-e8d3-4c2b-899c-d06c1faba268" providerId="ADAL" clId="{ACA7E867-F4E8-436C-8997-7C7ABCA4C005}" dt="2023-09-11T19:35:07.624" v="5414" actId="20577"/>
        <pc:sldMkLst>
          <pc:docMk/>
          <pc:sldMk cId="630870317" sldId="632"/>
        </pc:sldMkLst>
        <pc:spChg chg="mod">
          <ac:chgData name="Austin Reid" userId="66fc1870-e8d3-4c2b-899c-d06c1faba268" providerId="ADAL" clId="{ACA7E867-F4E8-436C-8997-7C7ABCA4C005}" dt="2023-09-08T14:40:55.515" v="708" actId="20577"/>
          <ac:spMkLst>
            <pc:docMk/>
            <pc:sldMk cId="630870317" sldId="632"/>
            <ac:spMk id="2" creationId="{A0C0C3FD-B156-0022-7FD9-AE535B31D2ED}"/>
          </ac:spMkLst>
        </pc:spChg>
        <pc:spChg chg="mod">
          <ac:chgData name="Austin Reid" userId="66fc1870-e8d3-4c2b-899c-d06c1faba268" providerId="ADAL" clId="{ACA7E867-F4E8-436C-8997-7C7ABCA4C005}" dt="2023-09-11T19:35:07.624" v="5414" actId="20577"/>
          <ac:spMkLst>
            <pc:docMk/>
            <pc:sldMk cId="630870317" sldId="632"/>
            <ac:spMk id="3" creationId="{626C8C8D-706F-34B8-28CB-B9FEC18E08AE}"/>
          </ac:spMkLst>
        </pc:spChg>
      </pc:sldChg>
      <pc:sldChg chg="del">
        <pc:chgData name="Austin Reid" userId="66fc1870-e8d3-4c2b-899c-d06c1faba268" providerId="ADAL" clId="{ACA7E867-F4E8-436C-8997-7C7ABCA4C005}" dt="2023-09-08T15:24:57.315" v="2233" actId="47"/>
        <pc:sldMkLst>
          <pc:docMk/>
          <pc:sldMk cId="1093127694" sldId="633"/>
        </pc:sldMkLst>
      </pc:sldChg>
      <pc:sldChg chg="del">
        <pc:chgData name="Austin Reid" userId="66fc1870-e8d3-4c2b-899c-d06c1faba268" providerId="ADAL" clId="{ACA7E867-F4E8-436C-8997-7C7ABCA4C005}" dt="2023-09-08T14:49:59.217" v="1130" actId="47"/>
        <pc:sldMkLst>
          <pc:docMk/>
          <pc:sldMk cId="790022673" sldId="634"/>
        </pc:sldMkLst>
      </pc:sldChg>
      <pc:sldChg chg="modSp mod ord">
        <pc:chgData name="Austin Reid" userId="66fc1870-e8d3-4c2b-899c-d06c1faba268" providerId="ADAL" clId="{ACA7E867-F4E8-436C-8997-7C7ABCA4C005}" dt="2023-09-11T19:36:03.430" v="5416"/>
        <pc:sldMkLst>
          <pc:docMk/>
          <pc:sldMk cId="558641475" sldId="635"/>
        </pc:sldMkLst>
        <pc:spChg chg="mod">
          <ac:chgData name="Austin Reid" userId="66fc1870-e8d3-4c2b-899c-d06c1faba268" providerId="ADAL" clId="{ACA7E867-F4E8-436C-8997-7C7ABCA4C005}" dt="2023-09-08T14:43:22.533" v="845" actId="20577"/>
          <ac:spMkLst>
            <pc:docMk/>
            <pc:sldMk cId="558641475" sldId="635"/>
            <ac:spMk id="2" creationId="{A0C0C3FD-B156-0022-7FD9-AE535B31D2ED}"/>
          </ac:spMkLst>
        </pc:spChg>
        <pc:spChg chg="mod">
          <ac:chgData name="Austin Reid" userId="66fc1870-e8d3-4c2b-899c-d06c1faba268" providerId="ADAL" clId="{ACA7E867-F4E8-436C-8997-7C7ABCA4C005}" dt="2023-09-11T19:16:11.201" v="5373" actId="20577"/>
          <ac:spMkLst>
            <pc:docMk/>
            <pc:sldMk cId="558641475" sldId="635"/>
            <ac:spMk id="3" creationId="{626C8C8D-706F-34B8-28CB-B9FEC18E08AE}"/>
          </ac:spMkLst>
        </pc:spChg>
      </pc:sldChg>
      <pc:sldChg chg="del">
        <pc:chgData name="Austin Reid" userId="66fc1870-e8d3-4c2b-899c-d06c1faba268" providerId="ADAL" clId="{ACA7E867-F4E8-436C-8997-7C7ABCA4C005}" dt="2023-09-08T15:12:37.438" v="1609" actId="47"/>
        <pc:sldMkLst>
          <pc:docMk/>
          <pc:sldMk cId="3001913826" sldId="636"/>
        </pc:sldMkLst>
      </pc:sldChg>
      <pc:sldChg chg="new del">
        <pc:chgData name="Austin Reid" userId="66fc1870-e8d3-4c2b-899c-d06c1faba268" providerId="ADAL" clId="{ACA7E867-F4E8-436C-8997-7C7ABCA4C005}" dt="2023-09-08T15:04:34.658" v="1185" actId="47"/>
        <pc:sldMkLst>
          <pc:docMk/>
          <pc:sldMk cId="3276820351" sldId="638"/>
        </pc:sldMkLst>
      </pc:sldChg>
      <pc:sldChg chg="modSp new del mod">
        <pc:chgData name="Austin Reid" userId="66fc1870-e8d3-4c2b-899c-d06c1faba268" providerId="ADAL" clId="{ACA7E867-F4E8-436C-8997-7C7ABCA4C005}" dt="2023-09-08T15:15:53.283" v="1829" actId="47"/>
        <pc:sldMkLst>
          <pc:docMk/>
          <pc:sldMk cId="250017671" sldId="639"/>
        </pc:sldMkLst>
        <pc:spChg chg="mod">
          <ac:chgData name="Austin Reid" userId="66fc1870-e8d3-4c2b-899c-d06c1faba268" providerId="ADAL" clId="{ACA7E867-F4E8-436C-8997-7C7ABCA4C005}" dt="2023-09-08T15:04:37.058" v="1189" actId="20577"/>
          <ac:spMkLst>
            <pc:docMk/>
            <pc:sldMk cId="250017671" sldId="639"/>
            <ac:spMk id="2" creationId="{7A5C81E1-8B2D-2AB1-C93B-C55AFFB427C5}"/>
          </ac:spMkLst>
        </pc:spChg>
        <pc:spChg chg="mod">
          <ac:chgData name="Austin Reid" userId="66fc1870-e8d3-4c2b-899c-d06c1faba268" providerId="ADAL" clId="{ACA7E867-F4E8-436C-8997-7C7ABCA4C005}" dt="2023-09-08T15:04:39.533" v="1191" actId="20577"/>
          <ac:spMkLst>
            <pc:docMk/>
            <pc:sldMk cId="250017671" sldId="639"/>
            <ac:spMk id="3" creationId="{12C15C8F-5E08-F81A-C200-694DDCE514E2}"/>
          </ac:spMkLst>
        </pc:spChg>
      </pc:sldChg>
      <pc:sldChg chg="new del">
        <pc:chgData name="Austin Reid" userId="66fc1870-e8d3-4c2b-899c-d06c1faba268" providerId="ADAL" clId="{ACA7E867-F4E8-436C-8997-7C7ABCA4C005}" dt="2023-09-08T15:04:52.449" v="1194" actId="47"/>
        <pc:sldMkLst>
          <pc:docMk/>
          <pc:sldMk cId="3878290590" sldId="640"/>
        </pc:sldMkLst>
      </pc:sldChg>
      <pc:sldChg chg="modSp new mod ord modNotesTx">
        <pc:chgData name="Austin Reid" userId="66fc1870-e8d3-4c2b-899c-d06c1faba268" providerId="ADAL" clId="{ACA7E867-F4E8-436C-8997-7C7ABCA4C005}" dt="2023-09-11T19:43:51.542" v="5422"/>
        <pc:sldMkLst>
          <pc:docMk/>
          <pc:sldMk cId="3796233523" sldId="641"/>
        </pc:sldMkLst>
        <pc:spChg chg="mod">
          <ac:chgData name="Austin Reid" userId="66fc1870-e8d3-4c2b-899c-d06c1faba268" providerId="ADAL" clId="{ACA7E867-F4E8-436C-8997-7C7ABCA4C005}" dt="2023-09-08T15:16:08.812" v="1900" actId="20577"/>
          <ac:spMkLst>
            <pc:docMk/>
            <pc:sldMk cId="3796233523" sldId="641"/>
            <ac:spMk id="2" creationId="{352F01BD-A9EA-AB34-108E-6DCF219F5B94}"/>
          </ac:spMkLst>
        </pc:spChg>
        <pc:spChg chg="mod">
          <ac:chgData name="Austin Reid" userId="66fc1870-e8d3-4c2b-899c-d06c1faba268" providerId="ADAL" clId="{ACA7E867-F4E8-436C-8997-7C7ABCA4C005}" dt="2023-09-08T15:17:39.032" v="1901" actId="948"/>
          <ac:spMkLst>
            <pc:docMk/>
            <pc:sldMk cId="3796233523" sldId="641"/>
            <ac:spMk id="3" creationId="{10047CED-F396-0207-AB93-BEA333052C7B}"/>
          </ac:spMkLst>
        </pc:spChg>
        <pc:spChg chg="mod">
          <ac:chgData name="Austin Reid" userId="66fc1870-e8d3-4c2b-899c-d06c1faba268" providerId="ADAL" clId="{ACA7E867-F4E8-436C-8997-7C7ABCA4C005}" dt="2023-09-08T15:17:42.975" v="1902" actId="113"/>
          <ac:spMkLst>
            <pc:docMk/>
            <pc:sldMk cId="3796233523" sldId="641"/>
            <ac:spMk id="4" creationId="{FFFFF60D-BF71-44A9-775F-FAC51A24B534}"/>
          </ac:spMkLst>
        </pc:spChg>
        <pc:spChg chg="mod">
          <ac:chgData name="Austin Reid" userId="66fc1870-e8d3-4c2b-899c-d06c1faba268" providerId="ADAL" clId="{ACA7E867-F4E8-436C-8997-7C7ABCA4C005}" dt="2023-09-08T15:04:58.435" v="1211" actId="20577"/>
          <ac:spMkLst>
            <pc:docMk/>
            <pc:sldMk cId="3796233523" sldId="641"/>
            <ac:spMk id="6" creationId="{F69E0A08-AC8B-73E6-565B-107F46F8280B}"/>
          </ac:spMkLst>
        </pc:spChg>
        <pc:spChg chg="mod">
          <ac:chgData name="Austin Reid" userId="66fc1870-e8d3-4c2b-899c-d06c1faba268" providerId="ADAL" clId="{ACA7E867-F4E8-436C-8997-7C7ABCA4C005}" dt="2023-09-08T15:05:03.692" v="1234" actId="20577"/>
          <ac:spMkLst>
            <pc:docMk/>
            <pc:sldMk cId="3796233523" sldId="641"/>
            <ac:spMk id="7" creationId="{26ED7606-6AAD-FFF1-B9F7-728116ABC98A}"/>
          </ac:spMkLst>
        </pc:spChg>
      </pc:sldChg>
      <pc:sldChg chg="modSp mod">
        <pc:chgData name="Austin Reid" userId="66fc1870-e8d3-4c2b-899c-d06c1faba268" providerId="ADAL" clId="{ACA7E867-F4E8-436C-8997-7C7ABCA4C005}" dt="2023-09-08T15:53:37.830" v="3279" actId="20577"/>
        <pc:sldMkLst>
          <pc:docMk/>
          <pc:sldMk cId="3714064383" sldId="642"/>
        </pc:sldMkLst>
        <pc:spChg chg="mod">
          <ac:chgData name="Austin Reid" userId="66fc1870-e8d3-4c2b-899c-d06c1faba268" providerId="ADAL" clId="{ACA7E867-F4E8-436C-8997-7C7ABCA4C005}" dt="2023-09-08T15:53:37.830" v="3279" actId="20577"/>
          <ac:spMkLst>
            <pc:docMk/>
            <pc:sldMk cId="3714064383" sldId="642"/>
            <ac:spMk id="3" creationId="{626C8C8D-706F-34B8-28CB-B9FEC18E08AE}"/>
          </ac:spMkLst>
        </pc:spChg>
      </pc:sldChg>
      <pc:sldChg chg="del">
        <pc:chgData name="Austin Reid" userId="66fc1870-e8d3-4c2b-899c-d06c1faba268" providerId="ADAL" clId="{ACA7E867-F4E8-436C-8997-7C7ABCA4C005}" dt="2023-09-08T15:23:02.937" v="2219" actId="47"/>
        <pc:sldMkLst>
          <pc:docMk/>
          <pc:sldMk cId="3724907217" sldId="642"/>
        </pc:sldMkLst>
      </pc:sldChg>
      <pc:sldChg chg="addSp modSp new mod modNotesTx">
        <pc:chgData name="Austin Reid" userId="66fc1870-e8d3-4c2b-899c-d06c1faba268" providerId="ADAL" clId="{ACA7E867-F4E8-436C-8997-7C7ABCA4C005}" dt="2023-09-11T19:46:08.588" v="5435"/>
        <pc:sldMkLst>
          <pc:docMk/>
          <pc:sldMk cId="2083192150" sldId="643"/>
        </pc:sldMkLst>
        <pc:picChg chg="add mod">
          <ac:chgData name="Austin Reid" userId="66fc1870-e8d3-4c2b-899c-d06c1faba268" providerId="ADAL" clId="{ACA7E867-F4E8-436C-8997-7C7ABCA4C005}" dt="2023-09-08T15:37:30.054" v="2676" actId="1076"/>
          <ac:picMkLst>
            <pc:docMk/>
            <pc:sldMk cId="2083192150" sldId="643"/>
            <ac:picMk id="6" creationId="{CBED190C-33E9-15D9-EA10-D1596E4F8091}"/>
          </ac:picMkLst>
        </pc:picChg>
      </pc:sldChg>
      <pc:sldChg chg="del">
        <pc:chgData name="Austin Reid" userId="66fc1870-e8d3-4c2b-899c-d06c1faba268" providerId="ADAL" clId="{ACA7E867-F4E8-436C-8997-7C7ABCA4C005}" dt="2023-09-11T19:52:18.319" v="5436" actId="47"/>
        <pc:sldMkLst>
          <pc:docMk/>
          <pc:sldMk cId="3526428441" sldId="644"/>
        </pc:sldMkLst>
      </pc:sldChg>
      <pc:sldChg chg="del">
        <pc:chgData name="Austin Reid" userId="66fc1870-e8d3-4c2b-899c-d06c1faba268" providerId="ADAL" clId="{ACA7E867-F4E8-436C-8997-7C7ABCA4C005}" dt="2023-09-08T16:43:18.991" v="5331" actId="47"/>
        <pc:sldMkLst>
          <pc:docMk/>
          <pc:sldMk cId="339170138" sldId="645"/>
        </pc:sldMkLst>
      </pc:sldChg>
      <pc:sldChg chg="modSp mod">
        <pc:chgData name="Austin Reid" userId="66fc1870-e8d3-4c2b-899c-d06c1faba268" providerId="ADAL" clId="{ACA7E867-F4E8-436C-8997-7C7ABCA4C005}" dt="2023-09-08T15:55:48.071" v="3379" actId="20577"/>
        <pc:sldMkLst>
          <pc:docMk/>
          <pc:sldMk cId="3533544039" sldId="646"/>
        </pc:sldMkLst>
        <pc:spChg chg="mod">
          <ac:chgData name="Austin Reid" userId="66fc1870-e8d3-4c2b-899c-d06c1faba268" providerId="ADAL" clId="{ACA7E867-F4E8-436C-8997-7C7ABCA4C005}" dt="2023-09-08T15:55:48.071" v="3379" actId="20577"/>
          <ac:spMkLst>
            <pc:docMk/>
            <pc:sldMk cId="3533544039" sldId="646"/>
            <ac:spMk id="2" creationId="{8468F2B1-EF8F-4772-ADA1-4195B20EBA74}"/>
          </ac:spMkLst>
        </pc:spChg>
      </pc:sldChg>
      <pc:sldChg chg="modSp mod">
        <pc:chgData name="Austin Reid" userId="66fc1870-e8d3-4c2b-899c-d06c1faba268" providerId="ADAL" clId="{ACA7E867-F4E8-436C-8997-7C7ABCA4C005}" dt="2023-09-08T15:56:43.140" v="3483" actId="5793"/>
        <pc:sldMkLst>
          <pc:docMk/>
          <pc:sldMk cId="3095560188" sldId="647"/>
        </pc:sldMkLst>
        <pc:spChg chg="mod">
          <ac:chgData name="Austin Reid" userId="66fc1870-e8d3-4c2b-899c-d06c1faba268" providerId="ADAL" clId="{ACA7E867-F4E8-436C-8997-7C7ABCA4C005}" dt="2023-09-08T15:56:43.140" v="3483" actId="5793"/>
          <ac:spMkLst>
            <pc:docMk/>
            <pc:sldMk cId="3095560188" sldId="647"/>
            <ac:spMk id="2" creationId="{8468F2B1-EF8F-4772-ADA1-4195B20EBA74}"/>
          </ac:spMkLst>
        </pc:spChg>
      </pc:sldChg>
      <pc:sldChg chg="modSp mod">
        <pc:chgData name="Austin Reid" userId="66fc1870-e8d3-4c2b-899c-d06c1faba268" providerId="ADAL" clId="{ACA7E867-F4E8-436C-8997-7C7ABCA4C005}" dt="2023-09-08T15:59:49.854" v="3588" actId="20577"/>
        <pc:sldMkLst>
          <pc:docMk/>
          <pc:sldMk cId="3831954183" sldId="648"/>
        </pc:sldMkLst>
        <pc:spChg chg="mod">
          <ac:chgData name="Austin Reid" userId="66fc1870-e8d3-4c2b-899c-d06c1faba268" providerId="ADAL" clId="{ACA7E867-F4E8-436C-8997-7C7ABCA4C005}" dt="2023-09-08T15:59:49.854" v="3588" actId="20577"/>
          <ac:spMkLst>
            <pc:docMk/>
            <pc:sldMk cId="3831954183" sldId="648"/>
            <ac:spMk id="2" creationId="{8468F2B1-EF8F-4772-ADA1-4195B20EBA74}"/>
          </ac:spMkLst>
        </pc:spChg>
      </pc:sldChg>
      <pc:sldChg chg="modSp mod">
        <pc:chgData name="Austin Reid" userId="66fc1870-e8d3-4c2b-899c-d06c1faba268" providerId="ADAL" clId="{ACA7E867-F4E8-436C-8997-7C7ABCA4C005}" dt="2023-09-11T19:58:41.813" v="5441" actId="20577"/>
        <pc:sldMkLst>
          <pc:docMk/>
          <pc:sldMk cId="2784066195" sldId="649"/>
        </pc:sldMkLst>
        <pc:spChg chg="mod">
          <ac:chgData name="Austin Reid" userId="66fc1870-e8d3-4c2b-899c-d06c1faba268" providerId="ADAL" clId="{ACA7E867-F4E8-436C-8997-7C7ABCA4C005}" dt="2023-09-08T16:29:21.359" v="5209" actId="403"/>
          <ac:spMkLst>
            <pc:docMk/>
            <pc:sldMk cId="2784066195" sldId="649"/>
            <ac:spMk id="2" creationId="{A0C0C3FD-B156-0022-7FD9-AE535B31D2ED}"/>
          </ac:spMkLst>
        </pc:spChg>
        <pc:spChg chg="mod">
          <ac:chgData name="Austin Reid" userId="66fc1870-e8d3-4c2b-899c-d06c1faba268" providerId="ADAL" clId="{ACA7E867-F4E8-436C-8997-7C7ABCA4C005}" dt="2023-09-11T19:58:41.813" v="5441" actId="20577"/>
          <ac:spMkLst>
            <pc:docMk/>
            <pc:sldMk cId="2784066195" sldId="649"/>
            <ac:spMk id="3" creationId="{626C8C8D-706F-34B8-28CB-B9FEC18E08AE}"/>
          </ac:spMkLst>
        </pc:spChg>
      </pc:sldChg>
      <pc:sldChg chg="addSp delSp modSp mod modNotesTx">
        <pc:chgData name="Austin Reid" userId="66fc1870-e8d3-4c2b-899c-d06c1faba268" providerId="ADAL" clId="{ACA7E867-F4E8-436C-8997-7C7ABCA4C005}" dt="2023-09-08T16:07:56.201" v="3808" actId="1076"/>
        <pc:sldMkLst>
          <pc:docMk/>
          <pc:sldMk cId="3861903451" sldId="650"/>
        </pc:sldMkLst>
        <pc:spChg chg="mod">
          <ac:chgData name="Austin Reid" userId="66fc1870-e8d3-4c2b-899c-d06c1faba268" providerId="ADAL" clId="{ACA7E867-F4E8-436C-8997-7C7ABCA4C005}" dt="2023-09-08T16:07:03.001" v="3795" actId="20577"/>
          <ac:spMkLst>
            <pc:docMk/>
            <pc:sldMk cId="3861903451" sldId="650"/>
            <ac:spMk id="8" creationId="{385306DF-8A52-4067-B9CE-5A07B3F6B3ED}"/>
          </ac:spMkLst>
        </pc:spChg>
        <pc:spChg chg="del">
          <ac:chgData name="Austin Reid" userId="66fc1870-e8d3-4c2b-899c-d06c1faba268" providerId="ADAL" clId="{ACA7E867-F4E8-436C-8997-7C7ABCA4C005}" dt="2023-09-08T16:07:07.100" v="3796" actId="478"/>
          <ac:spMkLst>
            <pc:docMk/>
            <pc:sldMk cId="3861903451" sldId="650"/>
            <ac:spMk id="9" creationId="{7F097C57-B0EA-459E-BE00-3515976CC0D6}"/>
          </ac:spMkLst>
        </pc:spChg>
        <pc:graphicFrameChg chg="add del mod">
          <ac:chgData name="Austin Reid" userId="66fc1870-e8d3-4c2b-899c-d06c1faba268" providerId="ADAL" clId="{ACA7E867-F4E8-436C-8997-7C7ABCA4C005}" dt="2023-09-08T16:07:43.770" v="3802" actId="478"/>
          <ac:graphicFrameMkLst>
            <pc:docMk/>
            <pc:sldMk cId="3861903451" sldId="650"/>
            <ac:graphicFrameMk id="6" creationId="{822354F4-F5BE-40C2-B9EE-5C2E970B019A}"/>
          </ac:graphicFrameMkLst>
        </pc:graphicFrameChg>
        <pc:picChg chg="add mod">
          <ac:chgData name="Austin Reid" userId="66fc1870-e8d3-4c2b-899c-d06c1faba268" providerId="ADAL" clId="{ACA7E867-F4E8-436C-8997-7C7ABCA4C005}" dt="2023-09-08T16:07:56.201" v="3808" actId="1076"/>
          <ac:picMkLst>
            <pc:docMk/>
            <pc:sldMk cId="3861903451" sldId="650"/>
            <ac:picMk id="3" creationId="{6D238EC2-74AF-D831-FCAB-50A2CCE9437C}"/>
          </ac:picMkLst>
        </pc:picChg>
      </pc:sldChg>
      <pc:sldChg chg="addSp delSp modSp mod modClrScheme chgLayout">
        <pc:chgData name="Austin Reid" userId="66fc1870-e8d3-4c2b-899c-d06c1faba268" providerId="ADAL" clId="{ACA7E867-F4E8-436C-8997-7C7ABCA4C005}" dt="2023-09-08T16:10:18.406" v="3870" actId="20577"/>
        <pc:sldMkLst>
          <pc:docMk/>
          <pc:sldMk cId="1431882764" sldId="651"/>
        </pc:sldMkLst>
        <pc:spChg chg="mod ord">
          <ac:chgData name="Austin Reid" userId="66fc1870-e8d3-4c2b-899c-d06c1faba268" providerId="ADAL" clId="{ACA7E867-F4E8-436C-8997-7C7ABCA4C005}" dt="2023-09-08T16:09:21.449" v="3828" actId="26606"/>
          <ac:spMkLst>
            <pc:docMk/>
            <pc:sldMk cId="1431882764" sldId="651"/>
            <ac:spMk id="5" creationId="{28591221-5C09-4733-B550-8A49D3FD7085}"/>
          </ac:spMkLst>
        </pc:spChg>
        <pc:spChg chg="mod">
          <ac:chgData name="Austin Reid" userId="66fc1870-e8d3-4c2b-899c-d06c1faba268" providerId="ADAL" clId="{ACA7E867-F4E8-436C-8997-7C7ABCA4C005}" dt="2023-09-08T16:10:18.406" v="3870" actId="20577"/>
          <ac:spMkLst>
            <pc:docMk/>
            <pc:sldMk cId="1431882764" sldId="651"/>
            <ac:spMk id="8" creationId="{385306DF-8A52-4067-B9CE-5A07B3F6B3ED}"/>
          </ac:spMkLst>
        </pc:spChg>
        <pc:picChg chg="add mod">
          <ac:chgData name="Austin Reid" userId="66fc1870-e8d3-4c2b-899c-d06c1faba268" providerId="ADAL" clId="{ACA7E867-F4E8-436C-8997-7C7ABCA4C005}" dt="2023-09-08T16:09:26.723" v="3830" actId="1076"/>
          <ac:picMkLst>
            <pc:docMk/>
            <pc:sldMk cId="1431882764" sldId="651"/>
            <ac:picMk id="2" creationId="{748FF1F7-65B2-92C5-9D90-BA7ADD550873}"/>
          </ac:picMkLst>
        </pc:picChg>
        <pc:picChg chg="del">
          <ac:chgData name="Austin Reid" userId="66fc1870-e8d3-4c2b-899c-d06c1faba268" providerId="ADAL" clId="{ACA7E867-F4E8-436C-8997-7C7ABCA4C005}" dt="2023-09-08T16:09:14.278" v="3826" actId="478"/>
          <ac:picMkLst>
            <pc:docMk/>
            <pc:sldMk cId="1431882764" sldId="651"/>
            <ac:picMk id="3" creationId="{6D238EC2-74AF-D831-FCAB-50A2CCE9437C}"/>
          </ac:picMkLst>
        </pc:picChg>
      </pc:sldChg>
      <pc:sldChg chg="del">
        <pc:chgData name="Austin Reid" userId="66fc1870-e8d3-4c2b-899c-d06c1faba268" providerId="ADAL" clId="{ACA7E867-F4E8-436C-8997-7C7ABCA4C005}" dt="2023-09-08T16:10:46.249" v="3871" actId="47"/>
        <pc:sldMkLst>
          <pc:docMk/>
          <pc:sldMk cId="403552629" sldId="652"/>
        </pc:sldMkLst>
      </pc:sldChg>
      <pc:sldChg chg="modSp new mod ord modNotesTx">
        <pc:chgData name="Austin Reid" userId="66fc1870-e8d3-4c2b-899c-d06c1faba268" providerId="ADAL" clId="{ACA7E867-F4E8-436C-8997-7C7ABCA4C005}" dt="2023-09-11T19:58:43.679" v="5443"/>
        <pc:sldMkLst>
          <pc:docMk/>
          <pc:sldMk cId="3243024530" sldId="652"/>
        </pc:sldMkLst>
        <pc:spChg chg="mod">
          <ac:chgData name="Austin Reid" userId="66fc1870-e8d3-4c2b-899c-d06c1faba268" providerId="ADAL" clId="{ACA7E867-F4E8-436C-8997-7C7ABCA4C005}" dt="2023-09-08T16:20:29.484" v="4405" actId="20577"/>
          <ac:spMkLst>
            <pc:docMk/>
            <pc:sldMk cId="3243024530" sldId="652"/>
            <ac:spMk id="2" creationId="{E915840F-6041-6F5D-7168-F6CE80D28AD6}"/>
          </ac:spMkLst>
        </pc:spChg>
        <pc:spChg chg="mod">
          <ac:chgData name="Austin Reid" userId="66fc1870-e8d3-4c2b-899c-d06c1faba268" providerId="ADAL" clId="{ACA7E867-F4E8-436C-8997-7C7ABCA4C005}" dt="2023-09-08T16:20:20.807" v="4391" actId="1076"/>
          <ac:spMkLst>
            <pc:docMk/>
            <pc:sldMk cId="3243024530" sldId="652"/>
            <ac:spMk id="3" creationId="{A03E4FD4-2896-804D-3973-4E57FBC7ADA7}"/>
          </ac:spMkLst>
        </pc:spChg>
      </pc:sldChg>
      <pc:sldChg chg="new del">
        <pc:chgData name="Austin Reid" userId="66fc1870-e8d3-4c2b-899c-d06c1faba268" providerId="ADAL" clId="{ACA7E867-F4E8-436C-8997-7C7ABCA4C005}" dt="2023-09-08T16:21:15.033" v="4408" actId="47"/>
        <pc:sldMkLst>
          <pc:docMk/>
          <pc:sldMk cId="2604145884" sldId="653"/>
        </pc:sldMkLst>
      </pc:sldChg>
      <pc:sldChg chg="modSp mod">
        <pc:chgData name="Austin Reid" userId="66fc1870-e8d3-4c2b-899c-d06c1faba268" providerId="ADAL" clId="{ACA7E867-F4E8-436C-8997-7C7ABCA4C005}" dt="2023-09-11T20:07:11.742" v="5453" actId="20577"/>
        <pc:sldMkLst>
          <pc:docMk/>
          <pc:sldMk cId="3788369734" sldId="653"/>
        </pc:sldMkLst>
        <pc:spChg chg="mod">
          <ac:chgData name="Austin Reid" userId="66fc1870-e8d3-4c2b-899c-d06c1faba268" providerId="ADAL" clId="{ACA7E867-F4E8-436C-8997-7C7ABCA4C005}" dt="2023-09-08T16:29:25.308" v="5210" actId="403"/>
          <ac:spMkLst>
            <pc:docMk/>
            <pc:sldMk cId="3788369734" sldId="653"/>
            <ac:spMk id="2" creationId="{A0C0C3FD-B156-0022-7FD9-AE535B31D2ED}"/>
          </ac:spMkLst>
        </pc:spChg>
        <pc:spChg chg="mod">
          <ac:chgData name="Austin Reid" userId="66fc1870-e8d3-4c2b-899c-d06c1faba268" providerId="ADAL" clId="{ACA7E867-F4E8-436C-8997-7C7ABCA4C005}" dt="2023-09-11T20:07:11.742" v="5453" actId="20577"/>
          <ac:spMkLst>
            <pc:docMk/>
            <pc:sldMk cId="3788369734" sldId="653"/>
            <ac:spMk id="3" creationId="{626C8C8D-706F-34B8-28CB-B9FEC18E08AE}"/>
          </ac:spMkLst>
        </pc:spChg>
      </pc:sldChg>
      <pc:sldChg chg="del">
        <pc:chgData name="Austin Reid" userId="66fc1870-e8d3-4c2b-899c-d06c1faba268" providerId="ADAL" clId="{ACA7E867-F4E8-436C-8997-7C7ABCA4C005}" dt="2023-09-08T16:33:47.844" v="5222" actId="47"/>
        <pc:sldMkLst>
          <pc:docMk/>
          <pc:sldMk cId="2889578683" sldId="654"/>
        </pc:sldMkLst>
      </pc:sldChg>
      <pc:sldChg chg="del">
        <pc:chgData name="Austin Reid" userId="66fc1870-e8d3-4c2b-899c-d06c1faba268" providerId="ADAL" clId="{ACA7E867-F4E8-436C-8997-7C7ABCA4C005}" dt="2023-09-11T20:14:49.235" v="5454" actId="47"/>
        <pc:sldMkLst>
          <pc:docMk/>
          <pc:sldMk cId="4263454679" sldId="654"/>
        </pc:sldMkLst>
      </pc:sldChg>
      <pc:sldChg chg="del">
        <pc:chgData name="Austin Reid" userId="66fc1870-e8d3-4c2b-899c-d06c1faba268" providerId="ADAL" clId="{ACA7E867-F4E8-436C-8997-7C7ABCA4C005}" dt="2023-09-11T20:02:59.506" v="5446" actId="47"/>
        <pc:sldMkLst>
          <pc:docMk/>
          <pc:sldMk cId="3728941467" sldId="655"/>
        </pc:sldMkLst>
      </pc:sldChg>
      <pc:sldChg chg="modSp del mod">
        <pc:chgData name="Austin Reid" userId="66fc1870-e8d3-4c2b-899c-d06c1faba268" providerId="ADAL" clId="{ACA7E867-F4E8-436C-8997-7C7ABCA4C005}" dt="2023-09-11T20:06:57.392" v="5448" actId="47"/>
        <pc:sldMkLst>
          <pc:docMk/>
          <pc:sldMk cId="2454570560" sldId="656"/>
        </pc:sldMkLst>
        <pc:spChg chg="mod">
          <ac:chgData name="Austin Reid" userId="66fc1870-e8d3-4c2b-899c-d06c1faba268" providerId="ADAL" clId="{ACA7E867-F4E8-436C-8997-7C7ABCA4C005}" dt="2023-09-08T16:43:37.727" v="5348" actId="20577"/>
          <ac:spMkLst>
            <pc:docMk/>
            <pc:sldMk cId="2454570560" sldId="656"/>
            <ac:spMk id="2" creationId="{A0C0C3FD-B156-0022-7FD9-AE535B31D2ED}"/>
          </ac:spMkLst>
        </pc:spChg>
        <pc:spChg chg="mod">
          <ac:chgData name="Austin Reid" userId="66fc1870-e8d3-4c2b-899c-d06c1faba268" providerId="ADAL" clId="{ACA7E867-F4E8-436C-8997-7C7ABCA4C005}" dt="2023-09-08T16:43:42.487" v="5350" actId="5793"/>
          <ac:spMkLst>
            <pc:docMk/>
            <pc:sldMk cId="2454570560" sldId="656"/>
            <ac:spMk id="3" creationId="{626C8C8D-706F-34B8-28CB-B9FEC18E08AE}"/>
          </ac:spMkLst>
        </pc:spChg>
      </pc:sldChg>
      <pc:sldMasterChg chg="del delSldLayout">
        <pc:chgData name="Austin Reid" userId="66fc1870-e8d3-4c2b-899c-d06c1faba268" providerId="ADAL" clId="{ACA7E867-F4E8-436C-8997-7C7ABCA4C005}" dt="2023-09-11T20:06:54.263" v="5447" actId="47"/>
        <pc:sldMasterMkLst>
          <pc:docMk/>
          <pc:sldMasterMk cId="1159508217" sldId="2147483681"/>
        </pc:sldMasterMkLst>
        <pc:sldLayoutChg chg="del">
          <pc:chgData name="Austin Reid" userId="66fc1870-e8d3-4c2b-899c-d06c1faba268" providerId="ADAL" clId="{ACA7E867-F4E8-436C-8997-7C7ABCA4C005}" dt="2023-09-11T20:06:54.263" v="5447" actId="47"/>
          <pc:sldLayoutMkLst>
            <pc:docMk/>
            <pc:sldMasterMk cId="1159508217" sldId="2147483681"/>
            <pc:sldLayoutMk cId="3812395315" sldId="2147483682"/>
          </pc:sldLayoutMkLst>
        </pc:sldLayoutChg>
        <pc:sldLayoutChg chg="del">
          <pc:chgData name="Austin Reid" userId="66fc1870-e8d3-4c2b-899c-d06c1faba268" providerId="ADAL" clId="{ACA7E867-F4E8-436C-8997-7C7ABCA4C005}" dt="2023-09-11T20:06:54.263" v="5447" actId="47"/>
          <pc:sldLayoutMkLst>
            <pc:docMk/>
            <pc:sldMasterMk cId="1159508217" sldId="2147483681"/>
            <pc:sldLayoutMk cId="3352641772" sldId="2147483683"/>
          </pc:sldLayoutMkLst>
        </pc:sldLayoutChg>
        <pc:sldLayoutChg chg="del">
          <pc:chgData name="Austin Reid" userId="66fc1870-e8d3-4c2b-899c-d06c1faba268" providerId="ADAL" clId="{ACA7E867-F4E8-436C-8997-7C7ABCA4C005}" dt="2023-09-11T20:06:54.263" v="5447" actId="47"/>
          <pc:sldLayoutMkLst>
            <pc:docMk/>
            <pc:sldMasterMk cId="1159508217" sldId="2147483681"/>
            <pc:sldLayoutMk cId="1429438905" sldId="2147483684"/>
          </pc:sldLayoutMkLst>
        </pc:sldLayoutChg>
        <pc:sldLayoutChg chg="del">
          <pc:chgData name="Austin Reid" userId="66fc1870-e8d3-4c2b-899c-d06c1faba268" providerId="ADAL" clId="{ACA7E867-F4E8-436C-8997-7C7ABCA4C005}" dt="2023-09-11T20:06:54.263" v="5447" actId="47"/>
          <pc:sldLayoutMkLst>
            <pc:docMk/>
            <pc:sldMasterMk cId="1159508217" sldId="2147483681"/>
            <pc:sldLayoutMk cId="2876307853" sldId="2147483685"/>
          </pc:sldLayoutMkLst>
        </pc:sldLayoutChg>
        <pc:sldLayoutChg chg="del">
          <pc:chgData name="Austin Reid" userId="66fc1870-e8d3-4c2b-899c-d06c1faba268" providerId="ADAL" clId="{ACA7E867-F4E8-436C-8997-7C7ABCA4C005}" dt="2023-09-11T20:06:54.263" v="5447" actId="47"/>
          <pc:sldLayoutMkLst>
            <pc:docMk/>
            <pc:sldMasterMk cId="1159508217" sldId="2147483681"/>
            <pc:sldLayoutMk cId="1805738224" sldId="2147483686"/>
          </pc:sldLayoutMkLst>
        </pc:sldLayoutChg>
        <pc:sldLayoutChg chg="del">
          <pc:chgData name="Austin Reid" userId="66fc1870-e8d3-4c2b-899c-d06c1faba268" providerId="ADAL" clId="{ACA7E867-F4E8-436C-8997-7C7ABCA4C005}" dt="2023-09-11T20:06:54.263" v="5447" actId="47"/>
          <pc:sldLayoutMkLst>
            <pc:docMk/>
            <pc:sldMasterMk cId="1159508217" sldId="2147483681"/>
            <pc:sldLayoutMk cId="1603606631" sldId="2147483687"/>
          </pc:sldLayoutMkLst>
        </pc:sldLayoutChg>
        <pc:sldLayoutChg chg="del">
          <pc:chgData name="Austin Reid" userId="66fc1870-e8d3-4c2b-899c-d06c1faba268" providerId="ADAL" clId="{ACA7E867-F4E8-436C-8997-7C7ABCA4C005}" dt="2023-09-11T20:06:54.263" v="5447" actId="47"/>
          <pc:sldLayoutMkLst>
            <pc:docMk/>
            <pc:sldMasterMk cId="1159508217" sldId="2147483681"/>
            <pc:sldLayoutMk cId="3478869773" sldId="2147483688"/>
          </pc:sldLayoutMkLst>
        </pc:sldLayoutChg>
        <pc:sldLayoutChg chg="del">
          <pc:chgData name="Austin Reid" userId="66fc1870-e8d3-4c2b-899c-d06c1faba268" providerId="ADAL" clId="{ACA7E867-F4E8-436C-8997-7C7ABCA4C005}" dt="2023-09-11T20:06:54.263" v="5447" actId="47"/>
          <pc:sldLayoutMkLst>
            <pc:docMk/>
            <pc:sldMasterMk cId="1159508217" sldId="2147483681"/>
            <pc:sldLayoutMk cId="3361409485" sldId="2147483689"/>
          </pc:sldLayoutMkLst>
        </pc:sldLayoutChg>
        <pc:sldLayoutChg chg="del">
          <pc:chgData name="Austin Reid" userId="66fc1870-e8d3-4c2b-899c-d06c1faba268" providerId="ADAL" clId="{ACA7E867-F4E8-436C-8997-7C7ABCA4C005}" dt="2023-09-11T20:06:54.263" v="5447" actId="47"/>
          <pc:sldLayoutMkLst>
            <pc:docMk/>
            <pc:sldMasterMk cId="1159508217" sldId="2147483681"/>
            <pc:sldLayoutMk cId="3598238409" sldId="2147483690"/>
          </pc:sldLayoutMkLst>
        </pc:sldLayoutChg>
        <pc:sldLayoutChg chg="del">
          <pc:chgData name="Austin Reid" userId="66fc1870-e8d3-4c2b-899c-d06c1faba268" providerId="ADAL" clId="{ACA7E867-F4E8-436C-8997-7C7ABCA4C005}" dt="2023-09-11T20:06:54.263" v="5447" actId="47"/>
          <pc:sldLayoutMkLst>
            <pc:docMk/>
            <pc:sldMasterMk cId="1159508217" sldId="2147483681"/>
            <pc:sldLayoutMk cId="2158652022" sldId="2147483691"/>
          </pc:sldLayoutMkLst>
        </pc:sldLayoutChg>
        <pc:sldLayoutChg chg="del">
          <pc:chgData name="Austin Reid" userId="66fc1870-e8d3-4c2b-899c-d06c1faba268" providerId="ADAL" clId="{ACA7E867-F4E8-436C-8997-7C7ABCA4C005}" dt="2023-09-11T20:06:54.263" v="5447" actId="47"/>
          <pc:sldLayoutMkLst>
            <pc:docMk/>
            <pc:sldMasterMk cId="1159508217" sldId="2147483681"/>
            <pc:sldLayoutMk cId="3685974018" sldId="2147483692"/>
          </pc:sldLayoutMkLst>
        </pc:sldLayoutChg>
        <pc:sldLayoutChg chg="del">
          <pc:chgData name="Austin Reid" userId="66fc1870-e8d3-4c2b-899c-d06c1faba268" providerId="ADAL" clId="{ACA7E867-F4E8-436C-8997-7C7ABCA4C005}" dt="2023-09-08T15:58:07.977" v="3489" actId="47"/>
          <pc:sldLayoutMkLst>
            <pc:docMk/>
            <pc:sldMasterMk cId="1159508217" sldId="2147483681"/>
            <pc:sldLayoutMk cId="2051955864" sldId="2147483693"/>
          </pc:sldLayoutMkLst>
        </pc:sldLayoutChg>
      </pc:sldMasterChg>
      <pc:sldMasterChg chg="del delSldLayout">
        <pc:chgData name="Austin Reid" userId="66fc1870-e8d3-4c2b-899c-d06c1faba268" providerId="ADAL" clId="{ACA7E867-F4E8-436C-8997-7C7ABCA4C005}" dt="2023-09-08T13:55:18.566" v="82" actId="47"/>
        <pc:sldMasterMkLst>
          <pc:docMk/>
          <pc:sldMasterMk cId="1702452147" sldId="2147483694"/>
        </pc:sldMasterMkLst>
        <pc:sldLayoutChg chg="del">
          <pc:chgData name="Austin Reid" userId="66fc1870-e8d3-4c2b-899c-d06c1faba268" providerId="ADAL" clId="{ACA7E867-F4E8-436C-8997-7C7ABCA4C005}" dt="2023-09-08T13:55:18.566" v="82" actId="47"/>
          <pc:sldLayoutMkLst>
            <pc:docMk/>
            <pc:sldMasterMk cId="1702452147" sldId="2147483694"/>
            <pc:sldLayoutMk cId="250092910" sldId="2147483695"/>
          </pc:sldLayoutMkLst>
        </pc:sldLayoutChg>
        <pc:sldLayoutChg chg="del">
          <pc:chgData name="Austin Reid" userId="66fc1870-e8d3-4c2b-899c-d06c1faba268" providerId="ADAL" clId="{ACA7E867-F4E8-436C-8997-7C7ABCA4C005}" dt="2023-09-08T13:55:18.566" v="82" actId="47"/>
          <pc:sldLayoutMkLst>
            <pc:docMk/>
            <pc:sldMasterMk cId="1702452147" sldId="2147483694"/>
            <pc:sldLayoutMk cId="821594211" sldId="2147483696"/>
          </pc:sldLayoutMkLst>
        </pc:sldLayoutChg>
        <pc:sldLayoutChg chg="del">
          <pc:chgData name="Austin Reid" userId="66fc1870-e8d3-4c2b-899c-d06c1faba268" providerId="ADAL" clId="{ACA7E867-F4E8-436C-8997-7C7ABCA4C005}" dt="2023-09-08T13:55:18.566" v="82" actId="47"/>
          <pc:sldLayoutMkLst>
            <pc:docMk/>
            <pc:sldMasterMk cId="1702452147" sldId="2147483694"/>
            <pc:sldLayoutMk cId="2904046407" sldId="2147483697"/>
          </pc:sldLayoutMkLst>
        </pc:sldLayoutChg>
        <pc:sldLayoutChg chg="del">
          <pc:chgData name="Austin Reid" userId="66fc1870-e8d3-4c2b-899c-d06c1faba268" providerId="ADAL" clId="{ACA7E867-F4E8-436C-8997-7C7ABCA4C005}" dt="2023-09-08T13:55:18.566" v="82" actId="47"/>
          <pc:sldLayoutMkLst>
            <pc:docMk/>
            <pc:sldMasterMk cId="1702452147" sldId="2147483694"/>
            <pc:sldLayoutMk cId="3205550929" sldId="2147483698"/>
          </pc:sldLayoutMkLst>
        </pc:sldLayoutChg>
        <pc:sldLayoutChg chg="del">
          <pc:chgData name="Austin Reid" userId="66fc1870-e8d3-4c2b-899c-d06c1faba268" providerId="ADAL" clId="{ACA7E867-F4E8-436C-8997-7C7ABCA4C005}" dt="2023-09-08T13:55:18.566" v="82" actId="47"/>
          <pc:sldLayoutMkLst>
            <pc:docMk/>
            <pc:sldMasterMk cId="1702452147" sldId="2147483694"/>
            <pc:sldLayoutMk cId="865247128" sldId="214748369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4259705577712"/>
          <c:y val="4.6234960289610674E-2"/>
          <c:w val="0.82370092681744433"/>
          <c:h val="0.89042616930645246"/>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7150" dist="19050" dir="5400000" algn="ctr" rotWithShape="0">
                <a:srgbClr val="000000">
                  <a:alpha val="63000"/>
                </a:srgbClr>
              </a:outerShdw>
            </a:effectLst>
          </c:spPr>
          <c:invertIfNegative val="0"/>
          <c:dPt>
            <c:idx val="12"/>
            <c:invertIfNegative val="0"/>
            <c:bubble3D val="0"/>
            <c:spPr>
              <a:solidFill>
                <a:schemeClr val="accent1"/>
              </a:soli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7D1-4BC9-A2F2-F2A3547A8208}"/>
              </c:ext>
            </c:extLst>
          </c:dPt>
          <c:dPt>
            <c:idx val="13"/>
            <c:invertIfNegative val="0"/>
            <c:bubble3D val="0"/>
            <c:spPr>
              <a:solidFill>
                <a:schemeClr val="accent1"/>
              </a:soli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27D1-4BC9-A2F2-F2A3547A8208}"/>
              </c:ext>
            </c:extLst>
          </c:dPt>
          <c:dPt>
            <c:idx val="14"/>
            <c:invertIfNegative val="0"/>
            <c:bubble3D val="0"/>
            <c:spPr>
              <a:solidFill>
                <a:schemeClr val="accent1"/>
              </a:soli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7D1-4BC9-A2F2-F2A3547A8208}"/>
              </c:ext>
            </c:extLst>
          </c:dPt>
          <c:cat>
            <c:strRef>
              <c:f>Sheet1!$A$2:$A$17</c:f>
              <c:strCache>
                <c:ptCount val="16"/>
                <c:pt idx="0">
                  <c:v>FY08</c:v>
                </c:pt>
                <c:pt idx="1">
                  <c:v>FY09</c:v>
                </c:pt>
                <c:pt idx="2">
                  <c:v>FY10</c:v>
                </c:pt>
                <c:pt idx="3">
                  <c:v>FY11</c:v>
                </c:pt>
                <c:pt idx="4">
                  <c:v>FY12</c:v>
                </c:pt>
                <c:pt idx="5">
                  <c:v>FY13</c:v>
                </c:pt>
                <c:pt idx="6">
                  <c:v>FY14</c:v>
                </c:pt>
                <c:pt idx="7">
                  <c:v>FY15</c:v>
                </c:pt>
                <c:pt idx="8">
                  <c:v>FY16</c:v>
                </c:pt>
                <c:pt idx="9">
                  <c:v>FY17</c:v>
                </c:pt>
                <c:pt idx="10">
                  <c:v>FY18</c:v>
                </c:pt>
                <c:pt idx="11">
                  <c:v>FY19</c:v>
                </c:pt>
                <c:pt idx="12">
                  <c:v>FY20</c:v>
                </c:pt>
                <c:pt idx="13">
                  <c:v>FY21</c:v>
                </c:pt>
                <c:pt idx="14">
                  <c:v>FY22</c:v>
                </c:pt>
                <c:pt idx="15">
                  <c:v>FY23</c:v>
                </c:pt>
              </c:strCache>
            </c:strRef>
          </c:cat>
          <c:val>
            <c:numRef>
              <c:f>Sheet1!$B$2:$B$17</c:f>
              <c:numCache>
                <c:formatCode>_("$"* #,##0_);_("$"* \(#,##0\);_("$"* "-"??_);_(@_)</c:formatCode>
                <c:ptCount val="16"/>
                <c:pt idx="0">
                  <c:v>80699996775</c:v>
                </c:pt>
                <c:pt idx="1">
                  <c:v>77962187689</c:v>
                </c:pt>
                <c:pt idx="2">
                  <c:v>74802239399</c:v>
                </c:pt>
                <c:pt idx="3">
                  <c:v>76372651897</c:v>
                </c:pt>
                <c:pt idx="4">
                  <c:v>72629499420</c:v>
                </c:pt>
                <c:pt idx="5">
                  <c:v>73624864640</c:v>
                </c:pt>
                <c:pt idx="6">
                  <c:v>77994786888</c:v>
                </c:pt>
                <c:pt idx="7">
                  <c:v>81885991316</c:v>
                </c:pt>
                <c:pt idx="8">
                  <c:v>83871732675</c:v>
                </c:pt>
                <c:pt idx="9">
                  <c:v>86946119999</c:v>
                </c:pt>
                <c:pt idx="10">
                  <c:v>88886144172</c:v>
                </c:pt>
                <c:pt idx="11">
                  <c:v>92690185513</c:v>
                </c:pt>
                <c:pt idx="12">
                  <c:v>96219939298</c:v>
                </c:pt>
                <c:pt idx="13">
                  <c:v>97357151876</c:v>
                </c:pt>
                <c:pt idx="14">
                  <c:v>105435976797</c:v>
                </c:pt>
                <c:pt idx="15" formatCode="General">
                  <c:v>112320309890</c:v>
                </c:pt>
              </c:numCache>
            </c:numRef>
          </c:val>
          <c:extLst>
            <c:ext xmlns:c16="http://schemas.microsoft.com/office/drawing/2014/chart" uri="{C3380CC4-5D6E-409C-BE32-E72D297353CC}">
              <c16:uniqueId val="{00000000-5C5C-4799-8814-3D0B9AECC0B6}"/>
            </c:ext>
          </c:extLst>
        </c:ser>
        <c:dLbls>
          <c:showLegendKey val="0"/>
          <c:showVal val="0"/>
          <c:showCatName val="0"/>
          <c:showSerName val="0"/>
          <c:showPercent val="0"/>
          <c:showBubbleSize val="0"/>
        </c:dLbls>
        <c:gapWidth val="100"/>
        <c:overlap val="-24"/>
        <c:axId val="1993723264"/>
        <c:axId val="1993724512"/>
      </c:barChart>
      <c:catAx>
        <c:axId val="1993723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3724512"/>
        <c:crosses val="autoZero"/>
        <c:auto val="1"/>
        <c:lblAlgn val="ctr"/>
        <c:lblOffset val="100"/>
        <c:noMultiLvlLbl val="0"/>
      </c:catAx>
      <c:valAx>
        <c:axId val="199372451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3723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4F2345-EC98-4DA1-BEDE-E9556247556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C33E638-B8D4-466B-AD53-47551EDA16C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DD51EFA-6533-45C3-8394-23FFC04F750D}" type="datetimeFigureOut">
              <a:rPr lang="en-US" smtClean="0"/>
              <a:t>9/11/2023</a:t>
            </a:fld>
            <a:endParaRPr lang="en-US"/>
          </a:p>
        </p:txBody>
      </p:sp>
      <p:sp>
        <p:nvSpPr>
          <p:cNvPr id="4" name="Footer Placeholder 3">
            <a:extLst>
              <a:ext uri="{FF2B5EF4-FFF2-40B4-BE49-F238E27FC236}">
                <a16:creationId xmlns:a16="http://schemas.microsoft.com/office/drawing/2014/main" id="{C2889FA8-6777-4B9D-A1A9-C7DBF5FEA9B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04C72C3-43D9-4379-9293-03F53C8488E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A9E2DD4-2E30-4434-A427-2EC50491079F}" type="slidenum">
              <a:rPr lang="en-US" smtClean="0"/>
              <a:t>‹#›</a:t>
            </a:fld>
            <a:endParaRPr lang="en-US"/>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B4C180-10CF-422C-B717-65F1B78C7EB7}" type="datetimeFigureOut">
              <a:rPr lang="en-US" noProof="0" smtClean="0"/>
              <a:t>9/11/2023</a:t>
            </a:fld>
            <a:endParaRPr lang="en-US" noProof="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8375C1-7C5C-42A2-80F2-05631BB3764E}" type="slidenum">
              <a:rPr lang="en-US" noProof="0" smtClean="0"/>
              <a:t>‹#›</a:t>
            </a:fld>
            <a:endParaRPr lang="en-US" noProof="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1</a:t>
            </a:fld>
            <a:endParaRPr lang="en-US" noProof="0"/>
          </a:p>
        </p:txBody>
      </p:sp>
    </p:spTree>
    <p:extLst>
      <p:ext uri="{BB962C8B-B14F-4D97-AF65-F5344CB8AC3E}">
        <p14:creationId xmlns:p14="http://schemas.microsoft.com/office/powerpoint/2010/main" val="1407462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13</a:t>
            </a:fld>
            <a:endParaRPr lang="en-US" noProof="0"/>
          </a:p>
        </p:txBody>
      </p:sp>
    </p:spTree>
    <p:extLst>
      <p:ext uri="{BB962C8B-B14F-4D97-AF65-F5344CB8AC3E}">
        <p14:creationId xmlns:p14="http://schemas.microsoft.com/office/powerpoint/2010/main" val="2381904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https://www.gao.gov/products/gao-22-105365</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15</a:t>
            </a:fld>
            <a:endParaRPr lang="en-US" noProof="0"/>
          </a:p>
        </p:txBody>
      </p:sp>
    </p:spTree>
    <p:extLst>
      <p:ext uri="{BB962C8B-B14F-4D97-AF65-F5344CB8AC3E}">
        <p14:creationId xmlns:p14="http://schemas.microsoft.com/office/powerpoint/2010/main" val="381506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https://www.gao.gov/products/gao-22-105365</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16</a:t>
            </a:fld>
            <a:endParaRPr lang="en-US" noProof="0"/>
          </a:p>
        </p:txBody>
      </p:sp>
    </p:spTree>
    <p:extLst>
      <p:ext uri="{BB962C8B-B14F-4D97-AF65-F5344CB8AC3E}">
        <p14:creationId xmlns:p14="http://schemas.microsoft.com/office/powerpoint/2010/main" val="3015004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17</a:t>
            </a:fld>
            <a:endParaRPr lang="en-US" noProof="0" dirty="0"/>
          </a:p>
        </p:txBody>
      </p:sp>
    </p:spTree>
    <p:extLst>
      <p:ext uri="{BB962C8B-B14F-4D97-AF65-F5344CB8AC3E}">
        <p14:creationId xmlns:p14="http://schemas.microsoft.com/office/powerpoint/2010/main" val="4006247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https://www.cbo.gov/system/files/2023-05/59113-IDR.pdf</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18</a:t>
            </a:fld>
            <a:endParaRPr lang="en-US" noProof="0"/>
          </a:p>
        </p:txBody>
      </p:sp>
    </p:spTree>
    <p:extLst>
      <p:ext uri="{BB962C8B-B14F-4D97-AF65-F5344CB8AC3E}">
        <p14:creationId xmlns:p14="http://schemas.microsoft.com/office/powerpoint/2010/main" val="931514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https://www.urban.org/research/publication/few-college-students-will-repay-student-loans-under-biden-administrations</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20</a:t>
            </a:fld>
            <a:endParaRPr lang="en-US" noProof="0"/>
          </a:p>
        </p:txBody>
      </p:sp>
    </p:spTree>
    <p:extLst>
      <p:ext uri="{BB962C8B-B14F-4D97-AF65-F5344CB8AC3E}">
        <p14:creationId xmlns:p14="http://schemas.microsoft.com/office/powerpoint/2010/main" val="110522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https://www.cbo.gov/system/files/2023-05/59113-IDR.pdf</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21</a:t>
            </a:fld>
            <a:endParaRPr lang="en-US" noProof="0"/>
          </a:p>
        </p:txBody>
      </p:sp>
    </p:spTree>
    <p:extLst>
      <p:ext uri="{BB962C8B-B14F-4D97-AF65-F5344CB8AC3E}">
        <p14:creationId xmlns:p14="http://schemas.microsoft.com/office/powerpoint/2010/main" val="3431560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https://budgetmodel.wharton.upenn.edu/issues/2023/7/17/biden-income-driven-repayment-budget-update</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22</a:t>
            </a:fld>
            <a:endParaRPr lang="en-US" noProof="0"/>
          </a:p>
        </p:txBody>
      </p:sp>
    </p:spTree>
    <p:extLst>
      <p:ext uri="{BB962C8B-B14F-4D97-AF65-F5344CB8AC3E}">
        <p14:creationId xmlns:p14="http://schemas.microsoft.com/office/powerpoint/2010/main" val="2822284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https://www.cbo.gov/system/files/2023-05/59113-IDR.pdf</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23</a:t>
            </a:fld>
            <a:endParaRPr lang="en-US" noProof="0"/>
          </a:p>
        </p:txBody>
      </p:sp>
    </p:spTree>
    <p:extLst>
      <p:ext uri="{BB962C8B-B14F-4D97-AF65-F5344CB8AC3E}">
        <p14:creationId xmlns:p14="http://schemas.microsoft.com/office/powerpoint/2010/main" val="692843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25</a:t>
            </a:fld>
            <a:endParaRPr lang="en-US" noProof="0"/>
          </a:p>
        </p:txBody>
      </p:sp>
    </p:spTree>
    <p:extLst>
      <p:ext uri="{BB962C8B-B14F-4D97-AF65-F5344CB8AC3E}">
        <p14:creationId xmlns:p14="http://schemas.microsoft.com/office/powerpoint/2010/main" val="1144578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https://www.wsj.com/articles/americans-are-losing-faith-in-college-education-wsj-norc-poll-finds-3a836ce1?ns=prod/accounts-wsj</a:t>
            </a:r>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3</a:t>
            </a:fld>
            <a:endParaRPr lang="en-US" noProof="0"/>
          </a:p>
        </p:txBody>
      </p:sp>
    </p:spTree>
    <p:extLst>
      <p:ext uri="{BB962C8B-B14F-4D97-AF65-F5344CB8AC3E}">
        <p14:creationId xmlns:p14="http://schemas.microsoft.com/office/powerpoint/2010/main" val="1910116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https://www.thirdway.org/report/which-college-programs-give-students-the-best-bang-for-their-buck</a:t>
            </a:r>
          </a:p>
        </p:txBody>
      </p:sp>
      <p:sp>
        <p:nvSpPr>
          <p:cNvPr id="4" name="Slide Number Placeholder 3"/>
          <p:cNvSpPr>
            <a:spLocks noGrp="1"/>
          </p:cNvSpPr>
          <p:nvPr>
            <p:ph type="sldNum" sz="quarter" idx="5"/>
          </p:nvPr>
        </p:nvSpPr>
        <p:spPr/>
        <p:txBody>
          <a:bodyPr/>
          <a:lstStyle/>
          <a:p>
            <a:fld id="{D4D6173A-3BFA-478B-A06C-DF7969808B02}" type="slidenum">
              <a:rPr lang="en-US" smtClean="0"/>
              <a:t>27</a:t>
            </a:fld>
            <a:endParaRPr lang="en-US"/>
          </a:p>
        </p:txBody>
      </p:sp>
    </p:spTree>
    <p:extLst>
      <p:ext uri="{BB962C8B-B14F-4D97-AF65-F5344CB8AC3E}">
        <p14:creationId xmlns:p14="http://schemas.microsoft.com/office/powerpoint/2010/main" val="308089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https://www.federalregister.gov/documents/2023/01/11/2022-28606/request-for-information-regarding-public-transparency-for-low-financial-value-postsecondary-programs</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28</a:t>
            </a:fld>
            <a:endParaRPr lang="en-US" noProof="0"/>
          </a:p>
        </p:txBody>
      </p:sp>
    </p:spTree>
    <p:extLst>
      <p:ext uri="{BB962C8B-B14F-4D97-AF65-F5344CB8AC3E}">
        <p14:creationId xmlns:p14="http://schemas.microsoft.com/office/powerpoint/2010/main" val="2099521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https://www.regulations.gov/comment/ED-2023-OPE-0004-13386</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29</a:t>
            </a:fld>
            <a:endParaRPr lang="en-US" noProof="0"/>
          </a:p>
        </p:txBody>
      </p:sp>
    </p:spTree>
    <p:extLst>
      <p:ext uri="{BB962C8B-B14F-4D97-AF65-F5344CB8AC3E}">
        <p14:creationId xmlns:p14="http://schemas.microsoft.com/office/powerpoint/2010/main" val="1129413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https://www.thirdway.org/blog/q-a-whats-in-the-new-gainful-employment-rule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140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https://www.thirdway.org/blog/q-a-whats-in-the-new-gainful-employment-rule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424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https://www.whitehouse.gov/briefing-room/speeches-remarks/2022/08/25/remarks-by-president-biden-announcing-student-loan-debt-relief-plan/</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34</a:t>
            </a:fld>
            <a:endParaRPr lang="en-US" noProof="0"/>
          </a:p>
        </p:txBody>
      </p:sp>
    </p:spTree>
    <p:extLst>
      <p:ext uri="{BB962C8B-B14F-4D97-AF65-F5344CB8AC3E}">
        <p14:creationId xmlns:p14="http://schemas.microsoft.com/office/powerpoint/2010/main" val="9293348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35</a:t>
            </a:fld>
            <a:endParaRPr lang="en-US" noProof="0"/>
          </a:p>
        </p:txBody>
      </p:sp>
    </p:spTree>
    <p:extLst>
      <p:ext uri="{BB962C8B-B14F-4D97-AF65-F5344CB8AC3E}">
        <p14:creationId xmlns:p14="http://schemas.microsoft.com/office/powerpoint/2010/main" val="2864209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https://www.gao.gov/blog/what-financial-aid-offers-dont-tell-you-about-cost-college</a:t>
            </a:r>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37</a:t>
            </a:fld>
            <a:endParaRPr lang="en-US" noProof="0"/>
          </a:p>
        </p:txBody>
      </p:sp>
    </p:spTree>
    <p:extLst>
      <p:ext uri="{BB962C8B-B14F-4D97-AF65-F5344CB8AC3E}">
        <p14:creationId xmlns:p14="http://schemas.microsoft.com/office/powerpoint/2010/main" val="3153424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Calibri" panose="020F0502020204030204" pitchFamily="34" charset="0"/>
                <a:ea typeface="ヒラギノ明朝 Pro W3"/>
              </a:rPr>
              <a:t>The National Conference of State Legislatures is the country’s most trusted bipartisan organization serving legislators and staff for more than 40 years.  </a:t>
            </a:r>
          </a:p>
          <a:p>
            <a:endParaRPr lang="en-US" sz="1800">
              <a:latin typeface="Calibri" panose="020F0502020204030204" pitchFamily="34" charset="0"/>
              <a:ea typeface="ヒラギノ明朝 Pro W3"/>
            </a:endParaRPr>
          </a:p>
          <a:p>
            <a:r>
              <a:rPr lang="en-US" sz="1800">
                <a:latin typeface="Calibri" panose="020F0502020204030204" pitchFamily="34" charset="0"/>
                <a:ea typeface="ヒラギノ明朝 Pro W3"/>
              </a:rPr>
              <a:t>We promote policy innovation, create opportunities for lawmakers to share knowledge and ensure state legislatures have a strong, cohesive voice in the federal system. </a:t>
            </a:r>
          </a:p>
          <a:p>
            <a:endParaRPr lang="en-US" sz="1800">
              <a:latin typeface="Calibri" panose="020F0502020204030204" pitchFamily="34" charset="0"/>
              <a:ea typeface="ヒラギノ明朝 Pro W3"/>
            </a:endParaRPr>
          </a:p>
          <a:p>
            <a:r>
              <a:rPr lang="en-US" sz="1800">
                <a:latin typeface="Calibri" panose="020F0502020204030204" pitchFamily="34" charset="0"/>
                <a:ea typeface="ヒラギノ明朝 Pro W3"/>
              </a:rPr>
              <a:t>We do this because we believe in the importance of the legislative institution and know when states are strong, our nation is strong.</a:t>
            </a:r>
          </a:p>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39</a:t>
            </a:fld>
            <a:endParaRPr lang="en-US" noProof="0"/>
          </a:p>
        </p:txBody>
      </p:sp>
    </p:spTree>
    <p:extLst>
      <p:ext uri="{BB962C8B-B14F-4D97-AF65-F5344CB8AC3E}">
        <p14:creationId xmlns:p14="http://schemas.microsoft.com/office/powerpoint/2010/main" val="2224560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https://nces.ed.gov/programs/coe/postsecondary</a:t>
            </a:r>
          </a:p>
        </p:txBody>
      </p:sp>
      <p:sp>
        <p:nvSpPr>
          <p:cNvPr id="4" name="Slide Number Placeholder 3"/>
          <p:cNvSpPr>
            <a:spLocks noGrp="1"/>
          </p:cNvSpPr>
          <p:nvPr>
            <p:ph type="sldNum" sz="quarter" idx="5"/>
          </p:nvPr>
        </p:nvSpPr>
        <p:spPr/>
        <p:txBody>
          <a:bodyPr/>
          <a:lstStyle/>
          <a:p>
            <a:fld id="{438A90BE-C3C4-489C-8696-F01D39180605}" type="slidenum">
              <a:rPr lang="en-US" smtClean="0"/>
              <a:t>4</a:t>
            </a:fld>
            <a:endParaRPr lang="en-US"/>
          </a:p>
        </p:txBody>
      </p:sp>
    </p:spTree>
    <p:extLst>
      <p:ext uri="{BB962C8B-B14F-4D97-AF65-F5344CB8AC3E}">
        <p14:creationId xmlns:p14="http://schemas.microsoft.com/office/powerpoint/2010/main" val="168757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https://www.wsj.com/articles/americans-are-losing-faith-in-college-education-wsj-norc-poll-finds-3a836ce1?ns=prod/accounts-wsj</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5</a:t>
            </a:fld>
            <a:endParaRPr lang="en-US" noProof="0"/>
          </a:p>
        </p:txBody>
      </p:sp>
    </p:spTree>
    <p:extLst>
      <p:ext uri="{BB962C8B-B14F-4D97-AF65-F5344CB8AC3E}">
        <p14:creationId xmlns:p14="http://schemas.microsoft.com/office/powerpoint/2010/main" val="1319792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https://www.pewtrusts.org/en/research-and-analysis/issue-briefs/2019/10/two-decades-of-change-in-federal-and-state-higher-education-funding</a:t>
            </a:r>
          </a:p>
        </p:txBody>
      </p:sp>
      <p:sp>
        <p:nvSpPr>
          <p:cNvPr id="4" name="Slide Number Placeholder 3"/>
          <p:cNvSpPr>
            <a:spLocks noGrp="1"/>
          </p:cNvSpPr>
          <p:nvPr>
            <p:ph type="sldNum" sz="quarter" idx="5"/>
          </p:nvPr>
        </p:nvSpPr>
        <p:spPr/>
        <p:txBody>
          <a:bodyPr/>
          <a:lstStyle/>
          <a:p>
            <a:fld id="{AF4DAA0F-0AC5-4C6A-9AB6-0507BCA9D18E}" type="slidenum">
              <a:rPr lang="en-US" smtClean="0"/>
              <a:t>8</a:t>
            </a:fld>
            <a:endParaRPr lang="en-US"/>
          </a:p>
        </p:txBody>
      </p:sp>
    </p:spTree>
    <p:extLst>
      <p:ext uri="{BB962C8B-B14F-4D97-AF65-F5344CB8AC3E}">
        <p14:creationId xmlns:p14="http://schemas.microsoft.com/office/powerpoint/2010/main" val="664388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https://shef.sheeo.org/grapevine/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27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https://www.benefits.va.gov/REPORTS/abr/docs/2021_education.pdf</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10</a:t>
            </a:fld>
            <a:endParaRPr lang="en-US" noProof="0"/>
          </a:p>
        </p:txBody>
      </p:sp>
    </p:spTree>
    <p:extLst>
      <p:ext uri="{BB962C8B-B14F-4D97-AF65-F5344CB8AC3E}">
        <p14:creationId xmlns:p14="http://schemas.microsoft.com/office/powerpoint/2010/main" val="72766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https://www.pewtrusts.org/en/research-and-analysis/issue-briefs/2021/12/how-the-pandemic-could-affect-the-rise-in-student-debt</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11</a:t>
            </a:fld>
            <a:endParaRPr lang="en-US" noProof="0"/>
          </a:p>
        </p:txBody>
      </p:sp>
    </p:spTree>
    <p:extLst>
      <p:ext uri="{BB962C8B-B14F-4D97-AF65-F5344CB8AC3E}">
        <p14:creationId xmlns:p14="http://schemas.microsoft.com/office/powerpoint/2010/main" val="1050709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https://twitter.com/delislealleges/status/1461377863047954437?s=20&amp;t=OhcJLlnluZ2M9-fI__lmMQ </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12</a:t>
            </a:fld>
            <a:endParaRPr lang="en-US" noProof="0"/>
          </a:p>
        </p:txBody>
      </p:sp>
    </p:spTree>
    <p:extLst>
      <p:ext uri="{BB962C8B-B14F-4D97-AF65-F5344CB8AC3E}">
        <p14:creationId xmlns:p14="http://schemas.microsoft.com/office/powerpoint/2010/main" val="155626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Rectangle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93770000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2" name="Text Placeholder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a:r>
              <a:rPr lang="en-US" noProof="0"/>
              <a:t>Section Header</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Text Placeholder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Text Placeholder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2</a:t>
            </a:r>
          </a:p>
        </p:txBody>
      </p:sp>
      <p:sp>
        <p:nvSpPr>
          <p:cNvPr id="14" name="Text Placeholder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a:r>
              <a:rPr lang="en-US" noProof="0"/>
              <a:t>3</a:t>
            </a:r>
          </a:p>
        </p:txBody>
      </p:sp>
      <p:sp>
        <p:nvSpPr>
          <p:cNvPr id="16" name="Content Placeholder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7" name="Text Placeholder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8" name="Text Placeholder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22" name="Text Placeholder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19" name="Picture 18" descr="A picture containing clipart&#10;&#10;Description automatically generated">
            <a:extLst>
              <a:ext uri="{FF2B5EF4-FFF2-40B4-BE49-F238E27FC236}">
                <a16:creationId xmlns:a16="http://schemas.microsoft.com/office/drawing/2014/main" id="{2AF56BB9-4EEF-4479-BF99-6289A105690E}"/>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9894400" y="281970"/>
            <a:ext cx="1865600" cy="654030"/>
          </a:xfrm>
          <a:prstGeom prst="rect">
            <a:avLst/>
          </a:prstGeom>
        </p:spPr>
      </p:pic>
    </p:spTree>
    <p:extLst>
      <p:ext uri="{BB962C8B-B14F-4D97-AF65-F5344CB8AC3E}">
        <p14:creationId xmlns:p14="http://schemas.microsoft.com/office/powerpoint/2010/main" val="389717074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9" name="Picture 8" descr="A picture containing clipart&#10;&#10;Description automatically generated">
            <a:extLst>
              <a:ext uri="{FF2B5EF4-FFF2-40B4-BE49-F238E27FC236}">
                <a16:creationId xmlns:a16="http://schemas.microsoft.com/office/drawing/2014/main" id="{10C899D6-7DD8-4F1B-B8CB-B47547DA4DF6}"/>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9894400" y="281970"/>
            <a:ext cx="1865600" cy="654030"/>
          </a:xfrm>
          <a:prstGeom prst="rect">
            <a:avLst/>
          </a:prstGeom>
        </p:spPr>
      </p:pic>
    </p:spTree>
    <p:extLst>
      <p:ext uri="{BB962C8B-B14F-4D97-AF65-F5344CB8AC3E}">
        <p14:creationId xmlns:p14="http://schemas.microsoft.com/office/powerpoint/2010/main" val="15021112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a:t>Add a footer</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10" name="Picture 9" descr="A picture containing clipart&#10;&#10;Description automatically generated">
            <a:extLst>
              <a:ext uri="{FF2B5EF4-FFF2-40B4-BE49-F238E27FC236}">
                <a16:creationId xmlns:a16="http://schemas.microsoft.com/office/drawing/2014/main" id="{7486D527-9222-4404-AECA-5DA2A4C561BC}"/>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9894400" y="281970"/>
            <a:ext cx="1865600" cy="654030"/>
          </a:xfrm>
          <a:prstGeom prst="rect">
            <a:avLst/>
          </a:prstGeom>
        </p:spPr>
      </p:pic>
    </p:spTree>
    <p:extLst>
      <p:ext uri="{BB962C8B-B14F-4D97-AF65-F5344CB8AC3E}">
        <p14:creationId xmlns:p14="http://schemas.microsoft.com/office/powerpoint/2010/main" val="405006180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4" name="Content Placeholder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300000" y="2210852"/>
            <a:ext cx="5472000" cy="386848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43614A35-31E3-40DA-85DD-07B207690717}"/>
              </a:ext>
            </a:extLst>
          </p:cNvPr>
          <p:cNvSpPr>
            <a:spLocks noGrp="1"/>
          </p:cNvSpPr>
          <p:nvPr>
            <p:ph type="ftr" sz="quarter" idx="10"/>
          </p:nvPr>
        </p:nvSpPr>
        <p:spPr/>
        <p:txBody>
          <a:bodyPr/>
          <a:lstStyle/>
          <a:p>
            <a:r>
              <a:rPr lang="en-US" noProof="0"/>
              <a:t>Add a footer</a:t>
            </a:r>
          </a:p>
        </p:txBody>
      </p:sp>
      <p:sp>
        <p:nvSpPr>
          <p:cNvPr id="11" name="Slide Number Placeholder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cxnSp>
        <p:nvCxnSpPr>
          <p:cNvPr id="12" name="Straight Connector 11" title="Divider Line">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Divider Line">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12700" y="1654025"/>
            <a:ext cx="5459300" cy="455122"/>
          </a:xfrm>
        </p:spPr>
        <p:txBody>
          <a:bodyPr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pic>
        <p:nvPicPr>
          <p:cNvPr id="17" name="Picture 16" descr="A picture containing clipart&#10;&#10;Description automatically generated">
            <a:extLst>
              <a:ext uri="{FF2B5EF4-FFF2-40B4-BE49-F238E27FC236}">
                <a16:creationId xmlns:a16="http://schemas.microsoft.com/office/drawing/2014/main" id="{E611375E-801D-4A9D-BDDF-EC3E9AC388B5}"/>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9894400" y="281970"/>
            <a:ext cx="1865600" cy="654030"/>
          </a:xfrm>
          <a:prstGeom prst="rect">
            <a:avLst/>
          </a:prstGeom>
        </p:spPr>
      </p:pic>
    </p:spTree>
    <p:extLst>
      <p:ext uri="{BB962C8B-B14F-4D97-AF65-F5344CB8AC3E}">
        <p14:creationId xmlns:p14="http://schemas.microsoft.com/office/powerpoint/2010/main" val="553097730"/>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tx1">
              <a:alpha val="8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tx1">
              <a:alpha val="8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tx1">
              <a:alpha val="8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accent2"/>
          </a:solidFill>
          <a:ln w="28575">
            <a:noFill/>
          </a:ln>
        </p:spPr>
        <p:txBody>
          <a:bodyPr lIns="108000" tIns="36000" rIns="108000" bIns="36000" anchor="ctr"/>
          <a:lstStyle>
            <a:lvl1pPr marL="0" indent="0" algn="ctr">
              <a:buNone/>
              <a:defRPr>
                <a:solidFill>
                  <a:schemeClr val="bg1"/>
                </a:solidFill>
              </a:defRPr>
            </a:lvl1pPr>
          </a:lstStyle>
          <a:p>
            <a:pPr lvl="0"/>
            <a:r>
              <a:rPr lang="en-US" noProof="0"/>
              <a:t>Section 1 Title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Content Placeholder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accent2"/>
          </a:solidFill>
          <a:ln w="28575">
            <a:noFill/>
          </a:ln>
        </p:spPr>
        <p:txBody>
          <a:bodyPr lIns="108000" tIns="36000" rIns="108000" bIns="36000" anchor="ctr"/>
          <a:lstStyle>
            <a:lvl1pPr marL="0" indent="0" algn="ctr">
              <a:buNone/>
              <a:defRPr>
                <a:solidFill>
                  <a:schemeClr val="bg1"/>
                </a:solidFill>
              </a:defRPr>
            </a:lvl1pPr>
          </a:lstStyle>
          <a:p>
            <a:pPr lvl="0"/>
            <a:r>
              <a:rPr lang="en-US" noProof="0"/>
              <a:t>Section 2 Title</a:t>
            </a:r>
          </a:p>
        </p:txBody>
      </p:sp>
      <p:sp>
        <p:nvSpPr>
          <p:cNvPr id="9" name="Content Placeholder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accent2"/>
          </a:solidFill>
          <a:ln w="28575">
            <a:noFill/>
          </a:ln>
        </p:spPr>
        <p:txBody>
          <a:bodyPr lIns="108000" tIns="36000" rIns="108000" bIns="36000" anchor="ctr"/>
          <a:lstStyle>
            <a:lvl1pPr marL="0" indent="0" algn="ctr">
              <a:buNone/>
              <a:defRPr>
                <a:solidFill>
                  <a:schemeClr val="bg1"/>
                </a:solidFill>
              </a:defRPr>
            </a:lvl1pPr>
          </a:lstStyle>
          <a:p>
            <a:pPr lvl="0"/>
            <a:r>
              <a:rPr lang="en-US" noProof="0"/>
              <a:t>Section 3 Title</a:t>
            </a:r>
          </a:p>
        </p:txBody>
      </p:sp>
      <p:sp>
        <p:nvSpPr>
          <p:cNvPr id="13" name="Text Placeholder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15" name="Picture 14" descr="A picture containing clipart&#10;&#10;Description automatically generated">
            <a:extLst>
              <a:ext uri="{FF2B5EF4-FFF2-40B4-BE49-F238E27FC236}">
                <a16:creationId xmlns:a16="http://schemas.microsoft.com/office/drawing/2014/main" id="{1D56BEC4-64F4-401A-B325-0547C256E57D}"/>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9894400" y="281970"/>
            <a:ext cx="1865600" cy="654030"/>
          </a:xfrm>
          <a:prstGeom prst="rect">
            <a:avLst/>
          </a:prstGeom>
        </p:spPr>
      </p:pic>
    </p:spTree>
    <p:extLst>
      <p:ext uri="{BB962C8B-B14F-4D97-AF65-F5344CB8AC3E}">
        <p14:creationId xmlns:p14="http://schemas.microsoft.com/office/powerpoint/2010/main" val="160153898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1" name="Text Placeholder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a:lstStyle>
            <a:lvl1pPr marL="0" indent="0" algn="l">
              <a:buFont typeface="Arial" panose="020B0604020202020204" pitchFamily="34" charset="0"/>
              <a:buNone/>
              <a:defRPr sz="2400"/>
            </a:lvl1pPr>
          </a:lstStyle>
          <a:p>
            <a:pPr lvl="0"/>
            <a:r>
              <a:rPr lang="en-US" noProof="0"/>
              <a:t>Full Name</a:t>
            </a:r>
          </a:p>
        </p:txBody>
      </p:sp>
      <p:sp>
        <p:nvSpPr>
          <p:cNvPr id="22" name="Text Placeholder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23" name="Picture Placeholder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pic>
        <p:nvPicPr>
          <p:cNvPr id="25" name="Picture 24" descr="A picture containing clipart&#10;&#10;Description automatically generated">
            <a:extLst>
              <a:ext uri="{FF2B5EF4-FFF2-40B4-BE49-F238E27FC236}">
                <a16:creationId xmlns:a16="http://schemas.microsoft.com/office/drawing/2014/main" id="{3354DD93-71CC-4133-BF33-4AD2E23555E3}"/>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9894400" y="281970"/>
            <a:ext cx="1865600" cy="654030"/>
          </a:xfrm>
          <a:prstGeom prst="rect">
            <a:avLst/>
          </a:prstGeom>
        </p:spPr>
      </p:pic>
    </p:spTree>
    <p:extLst>
      <p:ext uri="{BB962C8B-B14F-4D97-AF65-F5344CB8AC3E}">
        <p14:creationId xmlns:p14="http://schemas.microsoft.com/office/powerpoint/2010/main" val="346205160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2">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bg1"/>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9" name="Rectangle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anchor="b"/>
          <a:lstStyle>
            <a:lvl1pPr algn="l">
              <a:defRPr sz="5400" spc="-30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5" name="Text Placeholder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a:r>
              <a:rPr lang="en-US" noProof="0"/>
              <a:t>Contact Number</a:t>
            </a:r>
          </a:p>
        </p:txBody>
      </p:sp>
      <p:sp>
        <p:nvSpPr>
          <p:cNvPr id="10" name="Text Placeholder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a:r>
              <a:rPr lang="en-US" noProof="0"/>
              <a:t>Email or Social Media Handle</a:t>
            </a:r>
          </a:p>
        </p:txBody>
      </p:sp>
      <p:pic>
        <p:nvPicPr>
          <p:cNvPr id="16" name="Picture 15" descr="A picture containing clipart&#10;&#10;Description automatically generated">
            <a:extLst>
              <a:ext uri="{FF2B5EF4-FFF2-40B4-BE49-F238E27FC236}">
                <a16:creationId xmlns:a16="http://schemas.microsoft.com/office/drawing/2014/main" id="{306EAA29-02F9-4D3B-990E-E9813E076D62}"/>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557453" y="360156"/>
            <a:ext cx="2299574" cy="806170"/>
          </a:xfrm>
          <a:prstGeom prst="rect">
            <a:avLst/>
          </a:prstGeom>
        </p:spPr>
      </p:pic>
    </p:spTree>
    <p:extLst>
      <p:ext uri="{BB962C8B-B14F-4D97-AF65-F5344CB8AC3E}">
        <p14:creationId xmlns:p14="http://schemas.microsoft.com/office/powerpoint/2010/main" val="4100815357"/>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bile App Previe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211B-014A-4E6E-98C7-FDAF7855316F}"/>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Content Placeholder 3">
            <a:extLst>
              <a:ext uri="{FF2B5EF4-FFF2-40B4-BE49-F238E27FC236}">
                <a16:creationId xmlns:a16="http://schemas.microsoft.com/office/drawing/2014/main" id="{47EC9494-5A42-419D-AADF-96EF1EFD7B64}"/>
              </a:ext>
            </a:extLst>
          </p:cNvPr>
          <p:cNvSpPr>
            <a:spLocks noGrp="1"/>
          </p:cNvSpPr>
          <p:nvPr>
            <p:ph sz="half" idx="2" hasCustomPrompt="1"/>
          </p:nvPr>
        </p:nvSpPr>
        <p:spPr>
          <a:xfrm>
            <a:off x="419999" y="5455494"/>
            <a:ext cx="3219629"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2" name="Text Placeholder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420000" y="4960254"/>
            <a:ext cx="3219629" cy="360000"/>
          </a:xfrm>
          <a:solidFill>
            <a:schemeClr val="accent2"/>
          </a:solidFill>
        </p:spPr>
        <p:txBody>
          <a:bodyPr/>
          <a:lstStyle>
            <a:lvl1pPr marL="0" indent="0" algn="ctr">
              <a:buFont typeface="Arial" panose="020B0604020202020204" pitchFamily="34" charset="0"/>
              <a:buNone/>
              <a:defRPr>
                <a:solidFill>
                  <a:schemeClr val="bg1"/>
                </a:solidFill>
              </a:defRPr>
            </a:lvl1pPr>
          </a:lstStyle>
          <a:p>
            <a:pPr lvl="0"/>
            <a:r>
              <a:rPr lang="en-US" noProof="0"/>
              <a:t>Mockup Name</a:t>
            </a:r>
          </a:p>
        </p:txBody>
      </p:sp>
      <p:sp>
        <p:nvSpPr>
          <p:cNvPr id="13" name="Content Placeholder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4486184" y="5478335"/>
            <a:ext cx="3219629"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4" name="Text Placeholder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4508247" y="4954917"/>
            <a:ext cx="3219629" cy="360000"/>
          </a:xfrm>
          <a:solidFill>
            <a:schemeClr val="accent2"/>
          </a:solidFill>
        </p:spPr>
        <p:txBody>
          <a:bodyPr/>
          <a:lstStyle>
            <a:lvl1pPr marL="0" indent="0" algn="ctr">
              <a:buFont typeface="Arial" panose="020B0604020202020204" pitchFamily="34" charset="0"/>
              <a:buNone/>
              <a:defRPr>
                <a:solidFill>
                  <a:schemeClr val="bg1"/>
                </a:solidFill>
              </a:defRPr>
            </a:lvl1pPr>
          </a:lstStyle>
          <a:p>
            <a:pPr lvl="0"/>
            <a:r>
              <a:rPr lang="en-US" noProof="0"/>
              <a:t>Mockup Name</a:t>
            </a:r>
          </a:p>
        </p:txBody>
      </p:sp>
      <p:sp>
        <p:nvSpPr>
          <p:cNvPr id="15" name="Content Placeholder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584494" y="5478335"/>
            <a:ext cx="3175505" cy="548945"/>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Mockup Details</a:t>
            </a:r>
          </a:p>
        </p:txBody>
      </p:sp>
      <p:sp>
        <p:nvSpPr>
          <p:cNvPr id="16" name="Text Placeholder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596493" y="4964889"/>
            <a:ext cx="3175506" cy="360000"/>
          </a:xfrm>
          <a:solidFill>
            <a:schemeClr val="accent2"/>
          </a:solidFill>
        </p:spPr>
        <p:txBody>
          <a:bodyPr/>
          <a:lstStyle>
            <a:lvl1pPr marL="0" indent="0" algn="ctr">
              <a:buFont typeface="Arial" panose="020B0604020202020204" pitchFamily="34" charset="0"/>
              <a:buNone/>
              <a:defRPr>
                <a:solidFill>
                  <a:schemeClr val="bg1"/>
                </a:solidFill>
              </a:defRPr>
            </a:lvl1pPr>
          </a:lstStyle>
          <a:p>
            <a:pPr lvl="0"/>
            <a:r>
              <a:rPr lang="en-US" noProof="0"/>
              <a:t>Mockup Name</a:t>
            </a:r>
          </a:p>
        </p:txBody>
      </p:sp>
      <p:sp>
        <p:nvSpPr>
          <p:cNvPr id="18" name="Picture Placeholder 3">
            <a:extLst>
              <a:ext uri="{FF2B5EF4-FFF2-40B4-BE49-F238E27FC236}">
                <a16:creationId xmlns:a16="http://schemas.microsoft.com/office/drawing/2014/main" id="{A4392E45-2A0B-49BF-9952-79C42AF8DE90}"/>
              </a:ext>
            </a:extLst>
          </p:cNvPr>
          <p:cNvSpPr>
            <a:spLocks noGrp="1"/>
          </p:cNvSpPr>
          <p:nvPr>
            <p:ph type="pic" sz="quarter" idx="21"/>
          </p:nvPr>
        </p:nvSpPr>
        <p:spPr>
          <a:xfrm>
            <a:off x="8540370" y="1408333"/>
            <a:ext cx="3219629"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9" name="Picture Placeholder 3">
            <a:extLst>
              <a:ext uri="{FF2B5EF4-FFF2-40B4-BE49-F238E27FC236}">
                <a16:creationId xmlns:a16="http://schemas.microsoft.com/office/drawing/2014/main" id="{BA7D2249-A542-49B4-88F8-796AF21495B1}"/>
              </a:ext>
            </a:extLst>
          </p:cNvPr>
          <p:cNvSpPr>
            <a:spLocks noGrp="1"/>
          </p:cNvSpPr>
          <p:nvPr>
            <p:ph type="pic" sz="quarter" idx="22"/>
          </p:nvPr>
        </p:nvSpPr>
        <p:spPr>
          <a:xfrm>
            <a:off x="4486185" y="1410261"/>
            <a:ext cx="3219629"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0" name="Picture Placeholder 3">
            <a:extLst>
              <a:ext uri="{FF2B5EF4-FFF2-40B4-BE49-F238E27FC236}">
                <a16:creationId xmlns:a16="http://schemas.microsoft.com/office/drawing/2014/main" id="{FAACC446-B7B1-4806-A2D6-66DBD7093C73}"/>
              </a:ext>
            </a:extLst>
          </p:cNvPr>
          <p:cNvSpPr>
            <a:spLocks noGrp="1"/>
          </p:cNvSpPr>
          <p:nvPr>
            <p:ph type="pic" sz="quarter" idx="23"/>
          </p:nvPr>
        </p:nvSpPr>
        <p:spPr>
          <a:xfrm>
            <a:off x="432000" y="1410261"/>
            <a:ext cx="3219629"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pic>
        <p:nvPicPr>
          <p:cNvPr id="22" name="Picture 21" descr="A picture containing clipart&#10;&#10;Description automatically generated">
            <a:extLst>
              <a:ext uri="{FF2B5EF4-FFF2-40B4-BE49-F238E27FC236}">
                <a16:creationId xmlns:a16="http://schemas.microsoft.com/office/drawing/2014/main" id="{E824F94C-DCD9-4E00-AA2F-4A2F8C577648}"/>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9894400" y="281970"/>
            <a:ext cx="1865600" cy="654030"/>
          </a:xfrm>
          <a:prstGeom prst="rect">
            <a:avLst/>
          </a:prstGeom>
        </p:spPr>
      </p:pic>
    </p:spTree>
    <p:extLst>
      <p:ext uri="{BB962C8B-B14F-4D97-AF65-F5344CB8AC3E}">
        <p14:creationId xmlns:p14="http://schemas.microsoft.com/office/powerpoint/2010/main" val="123012765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Add a footer</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3" name="Content Placeholder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descr="A picture containing drawing&#10;&#10;Description automatically generated">
            <a:extLst>
              <a:ext uri="{FF2B5EF4-FFF2-40B4-BE49-F238E27FC236}">
                <a16:creationId xmlns:a16="http://schemas.microsoft.com/office/drawing/2014/main" id="{7D1D25F4-9715-405E-8DA1-2F44EAF1BD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65889" y="5925003"/>
            <a:ext cx="1809150" cy="568670"/>
          </a:xfrm>
          <a:prstGeom prst="rect">
            <a:avLst/>
          </a:prstGeom>
        </p:spPr>
      </p:pic>
    </p:spTree>
    <p:extLst>
      <p:ext uri="{BB962C8B-B14F-4D97-AF65-F5344CB8AC3E}">
        <p14:creationId xmlns:p14="http://schemas.microsoft.com/office/powerpoint/2010/main" val="119967577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Add a footer</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2" name="Text Placeholder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pic>
        <p:nvPicPr>
          <p:cNvPr id="13" name="Picture 12" descr="A picture containing drawing&#10;&#10;Description automatically generated">
            <a:extLst>
              <a:ext uri="{FF2B5EF4-FFF2-40B4-BE49-F238E27FC236}">
                <a16:creationId xmlns:a16="http://schemas.microsoft.com/office/drawing/2014/main" id="{C0BF2237-5F4C-486D-AABF-0D06B0EF36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65889" y="5925003"/>
            <a:ext cx="1809150" cy="568670"/>
          </a:xfrm>
          <a:prstGeom prst="rect">
            <a:avLst/>
          </a:prstGeom>
        </p:spPr>
      </p:pic>
    </p:spTree>
    <p:extLst>
      <p:ext uri="{BB962C8B-B14F-4D97-AF65-F5344CB8AC3E}">
        <p14:creationId xmlns:p14="http://schemas.microsoft.com/office/powerpoint/2010/main" val="87718800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Picture Placeholder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0" name="Rectangle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anchor="b"/>
          <a:lstStyle>
            <a:lvl1pPr algn="l">
              <a:defRPr sz="36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Rectangle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Rectangle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00128617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3" name="Rectangle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anchor="b"/>
          <a:lstStyle>
            <a:lvl1pPr algn="l">
              <a:defRPr sz="4200" spc="-3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Rectangle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Rectangle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Slide Number Placeholder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a:lstStyle/>
          <a:p>
            <a:fld id="{4B73C415-D670-4716-A5EC-CC4D52CA2BAC}" type="slidenum">
              <a:rPr lang="en-US" noProof="0" smtClean="0"/>
              <a:pPr/>
              <a:t>‹#›</a:t>
            </a:fld>
            <a:endParaRPr lang="en-US" noProof="0"/>
          </a:p>
        </p:txBody>
      </p:sp>
      <p:sp>
        <p:nvSpPr>
          <p:cNvPr id="9" name="Footer Placeholder 8">
            <a:extLst>
              <a:ext uri="{FF2B5EF4-FFF2-40B4-BE49-F238E27FC236}">
                <a16:creationId xmlns:a16="http://schemas.microsoft.com/office/drawing/2014/main" id="{AF77174B-114F-48DF-AFBF-1AA3416ACD4A}"/>
              </a:ext>
            </a:extLst>
          </p:cNvPr>
          <p:cNvSpPr>
            <a:spLocks noGrp="1"/>
          </p:cNvSpPr>
          <p:nvPr>
            <p:ph type="ftr" sz="quarter" idx="13"/>
          </p:nvPr>
        </p:nvSpPr>
        <p:spPr/>
        <p:txBody>
          <a:bodyPr/>
          <a:lstStyle/>
          <a:p>
            <a:r>
              <a:rPr lang="en-US" noProof="0"/>
              <a:t>Add a footer</a:t>
            </a:r>
          </a:p>
        </p:txBody>
      </p:sp>
    </p:spTree>
    <p:extLst>
      <p:ext uri="{BB962C8B-B14F-4D97-AF65-F5344CB8AC3E}">
        <p14:creationId xmlns:p14="http://schemas.microsoft.com/office/powerpoint/2010/main" val="14956669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anchor="t"/>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anchor="b"/>
          <a:lstStyle>
            <a:lvl1pPr>
              <a:defRPr sz="3600">
                <a:solidFill>
                  <a:schemeClr val="bg1"/>
                </a:solidFill>
              </a:defRPr>
            </a:lvl1pPr>
          </a:lstStyle>
          <a:p>
            <a:r>
              <a:rPr lang="en-US" noProof="0"/>
              <a:t>Click to edit Master title style</a:t>
            </a:r>
          </a:p>
        </p:txBody>
      </p:sp>
      <p:sp>
        <p:nvSpPr>
          <p:cNvPr id="5" name="Picture Placeholder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18" name="Footer Placeholder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a:lstStyle/>
          <a:p>
            <a:r>
              <a:rPr lang="en-US" noProof="0"/>
              <a:t>Add a footer</a:t>
            </a:r>
          </a:p>
        </p:txBody>
      </p:sp>
      <p:sp>
        <p:nvSpPr>
          <p:cNvPr id="20" name="Text Placeholder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Subtitle, tagline or blurb can go here</a:t>
            </a:r>
          </a:p>
        </p:txBody>
      </p:sp>
    </p:spTree>
    <p:extLst>
      <p:ext uri="{BB962C8B-B14F-4D97-AF65-F5344CB8AC3E}">
        <p14:creationId xmlns:p14="http://schemas.microsoft.com/office/powerpoint/2010/main" val="342066200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49" name="Text Placeholder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0" name="Text Placeholder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1" name="Text Placeholder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2" name="Text Placeholder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3" name="Text Placeholder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4" name="Text Placeholder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5" name="Text Placeholder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6" name="Text Placeholder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58" name="Text Placeholder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6" name="Picture Placeholder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59" name="Picture Placeholder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0" name="Picture Placeholder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1" name="Picture Placeholder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62" name="Picture Placeholder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Tree>
    <p:extLst>
      <p:ext uri="{BB962C8B-B14F-4D97-AF65-F5344CB8AC3E}">
        <p14:creationId xmlns:p14="http://schemas.microsoft.com/office/powerpoint/2010/main" val="406483820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a:lstStyle/>
          <a:p>
            <a:r>
              <a:rPr lang="en-US" noProof="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pic>
        <p:nvPicPr>
          <p:cNvPr id="20" name="Picture 19" descr="A picture containing clipart&#10;&#10;Description automatically generated">
            <a:extLst>
              <a:ext uri="{FF2B5EF4-FFF2-40B4-BE49-F238E27FC236}">
                <a16:creationId xmlns:a16="http://schemas.microsoft.com/office/drawing/2014/main" id="{BCFC6BAE-AFCC-4618-808E-D1747DB396D7}"/>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9617478" y="332165"/>
            <a:ext cx="2299574" cy="806170"/>
          </a:xfrm>
          <a:prstGeom prst="rect">
            <a:avLst/>
          </a:prstGeom>
        </p:spPr>
      </p:pic>
    </p:spTree>
    <p:extLst>
      <p:ext uri="{BB962C8B-B14F-4D97-AF65-F5344CB8AC3E}">
        <p14:creationId xmlns:p14="http://schemas.microsoft.com/office/powerpoint/2010/main" val="546623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3" name="Text Placeholder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4" name="Text Placeholder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5" name="Text Placeholder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26" name="Text Placeholder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pic>
        <p:nvPicPr>
          <p:cNvPr id="18" name="Picture 17" descr="A picture containing clipart&#10;&#10;Description automatically generated">
            <a:extLst>
              <a:ext uri="{FF2B5EF4-FFF2-40B4-BE49-F238E27FC236}">
                <a16:creationId xmlns:a16="http://schemas.microsoft.com/office/drawing/2014/main" id="{DE7718B6-E7A3-45E7-959A-CA6960B3A48E}"/>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9617478" y="332165"/>
            <a:ext cx="2299574" cy="806170"/>
          </a:xfrm>
          <a:prstGeom prst="rect">
            <a:avLst/>
          </a:prstGeom>
        </p:spPr>
      </p:pic>
    </p:spTree>
    <p:extLst>
      <p:ext uri="{BB962C8B-B14F-4D97-AF65-F5344CB8AC3E}">
        <p14:creationId xmlns:p14="http://schemas.microsoft.com/office/powerpoint/2010/main" val="304084318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Single line of text</a:t>
            </a:r>
          </a:p>
        </p:txBody>
      </p:sp>
      <p:sp>
        <p:nvSpPr>
          <p:cNvPr id="4" name="Content Placeholder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8" name="Footer Placeholder 7">
            <a:extLst>
              <a:ext uri="{FF2B5EF4-FFF2-40B4-BE49-F238E27FC236}">
                <a16:creationId xmlns:a16="http://schemas.microsoft.com/office/drawing/2014/main" id="{43C0B96F-9D35-4001-9F9C-1A7004D61F3D}"/>
              </a:ext>
            </a:extLst>
          </p:cNvPr>
          <p:cNvSpPr>
            <a:spLocks noGrp="1"/>
          </p:cNvSpPr>
          <p:nvPr>
            <p:ph type="ftr" sz="quarter" idx="10"/>
          </p:nvPr>
        </p:nvSpPr>
        <p:spPr/>
        <p:txBody>
          <a:bodyPr/>
          <a:lstStyle/>
          <a:p>
            <a:r>
              <a:rPr lang="en-US" noProof="0"/>
              <a:t>Add a footer</a:t>
            </a:r>
          </a:p>
        </p:txBody>
      </p:sp>
      <p:sp>
        <p:nvSpPr>
          <p:cNvPr id="9" name="Slide Number Placeholder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6" name="Text Placeholder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0" name="Text Placeholder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Section Description</a:t>
            </a:r>
          </a:p>
        </p:txBody>
      </p:sp>
      <p:sp>
        <p:nvSpPr>
          <p:cNvPr id="12" name="Text Placeholder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1</a:t>
            </a:r>
          </a:p>
        </p:txBody>
      </p:sp>
      <p:sp>
        <p:nvSpPr>
          <p:cNvPr id="14" name="Text Placeholder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2</a:t>
            </a:r>
          </a:p>
        </p:txBody>
      </p:sp>
      <p:sp>
        <p:nvSpPr>
          <p:cNvPr id="16" name="Text Placeholder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a:lstStyle>
            <a:lvl1pPr marL="0" indent="0" algn="ctr">
              <a:buFont typeface="Arial" panose="020B0604020202020204" pitchFamily="34" charset="0"/>
              <a:buNone/>
              <a:defRPr>
                <a:solidFill>
                  <a:schemeClr val="tx1">
                    <a:lumMod val="75000"/>
                    <a:lumOff val="25000"/>
                  </a:schemeClr>
                </a:solidFill>
              </a:defRPr>
            </a:lvl1pPr>
          </a:lstStyle>
          <a:p>
            <a:pPr lvl="0"/>
            <a:r>
              <a:rPr lang="en-US" noProof="0"/>
              <a:t>Section 3</a:t>
            </a:r>
          </a:p>
        </p:txBody>
      </p:sp>
      <p:pic>
        <p:nvPicPr>
          <p:cNvPr id="13" name="Picture 12" descr="A picture containing clipart&#10;&#10;Description automatically generated">
            <a:extLst>
              <a:ext uri="{FF2B5EF4-FFF2-40B4-BE49-F238E27FC236}">
                <a16:creationId xmlns:a16="http://schemas.microsoft.com/office/drawing/2014/main" id="{FE74F517-D8DB-4F4A-9636-839954D91DB7}"/>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9894400" y="281970"/>
            <a:ext cx="1865600" cy="654030"/>
          </a:xfrm>
          <a:prstGeom prst="rect">
            <a:avLst/>
          </a:prstGeom>
        </p:spPr>
      </p:pic>
    </p:spTree>
    <p:extLst>
      <p:ext uri="{BB962C8B-B14F-4D97-AF65-F5344CB8AC3E}">
        <p14:creationId xmlns:p14="http://schemas.microsoft.com/office/powerpoint/2010/main" val="230680400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p:txBody>
          <a:bodyPr/>
          <a:lstStyle/>
          <a:p>
            <a:r>
              <a:rPr lang="en-US" noProof="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ext Placeholder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5" name="Text Placeholder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anchor="t"/>
          <a:lstStyle>
            <a:lvl1pPr marL="0" indent="0">
              <a:buNone/>
              <a:defRPr sz="5400">
                <a:solidFill>
                  <a:schemeClr val="accent4"/>
                </a:solidFill>
                <a:latin typeface="+mj-lt"/>
              </a:defRPr>
            </a:lvl1pPr>
          </a:lstStyle>
          <a:p>
            <a:pPr lvl="0"/>
            <a:r>
              <a:rPr lang="en-US" noProof="0"/>
              <a:t>2</a:t>
            </a:r>
          </a:p>
        </p:txBody>
      </p:sp>
      <p:sp>
        <p:nvSpPr>
          <p:cNvPr id="16" name="Text Placeholder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12" name="Picture 11" descr="A picture containing clipart&#10;&#10;Description automatically generated">
            <a:extLst>
              <a:ext uri="{FF2B5EF4-FFF2-40B4-BE49-F238E27FC236}">
                <a16:creationId xmlns:a16="http://schemas.microsoft.com/office/drawing/2014/main" id="{6D6B80DB-8F64-49E1-AD43-6B35DAF75A5A}"/>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9894400" y="281970"/>
            <a:ext cx="1865600" cy="654030"/>
          </a:xfrm>
          <a:prstGeom prst="rect">
            <a:avLst/>
          </a:prstGeom>
        </p:spPr>
      </p:pic>
    </p:spTree>
    <p:extLst>
      <p:ext uri="{BB962C8B-B14F-4D97-AF65-F5344CB8AC3E}">
        <p14:creationId xmlns:p14="http://schemas.microsoft.com/office/powerpoint/2010/main" val="417595950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Placeholder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fld id="{4B73C415-D670-4716-A5EC-CC4D52CA2BAC}" type="slidenum">
              <a:rPr lang="en-US" noProof="0" smtClean="0"/>
              <a:pPr/>
              <a:t>‹#›</a:t>
            </a:fld>
            <a:endParaRPr lang="en-US" noProof="0"/>
          </a:p>
        </p:txBody>
      </p:sp>
      <p:sp>
        <p:nvSpPr>
          <p:cNvPr id="7" name="Footer Placeholder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a:t>Add a footer</a:t>
            </a:r>
          </a:p>
        </p:txBody>
      </p:sp>
      <p:sp>
        <p:nvSpPr>
          <p:cNvPr id="8" name="Rectangle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ectangle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TextBox 12">
            <a:extLst>
              <a:ext uri="{FF2B5EF4-FFF2-40B4-BE49-F238E27FC236}">
                <a16:creationId xmlns:a16="http://schemas.microsoft.com/office/drawing/2014/main" id="{7C7EB16B-9FE5-4954-8D9A-47381E739BF5}"/>
              </a:ext>
            </a:extLst>
          </p:cNvPr>
          <p:cNvSpPr txBox="1"/>
          <p:nvPr userDrawn="1"/>
        </p:nvSpPr>
        <p:spPr>
          <a:xfrm>
            <a:off x="7822277" y="6365363"/>
            <a:ext cx="3754910" cy="429969"/>
          </a:xfrm>
          <a:prstGeom prst="rect">
            <a:avLst/>
          </a:prstGeom>
          <a:noFill/>
        </p:spPr>
        <p:txBody>
          <a:bodyPr wrap="square" lIns="0" tIns="0" rIns="0" bIns="0" rtlCol="0" anchor="ctr" anchorCtr="0">
            <a:noAutofit/>
          </a:bodyPr>
          <a:lstStyle/>
          <a:p>
            <a:pPr algn="r"/>
            <a:r>
              <a:rPr lang="en-US" sz="1100" b="0" noProof="0">
                <a:solidFill>
                  <a:schemeClr val="bg1">
                    <a:lumMod val="65000"/>
                  </a:schemeClr>
                </a:solidFill>
                <a:latin typeface="+mn-lt"/>
              </a:rPr>
              <a:t>NATIONAL CONFERENCE OF STATE LEGISLATURES</a:t>
            </a:r>
          </a:p>
        </p:txBody>
      </p:sp>
    </p:spTree>
    <p:extLst>
      <p:ext uri="{BB962C8B-B14F-4D97-AF65-F5344CB8AC3E}">
        <p14:creationId xmlns:p14="http://schemas.microsoft.com/office/powerpoint/2010/main" val="22448780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 id="2147483657" r:id="rId4"/>
    <p:sldLayoutId id="2147483658" r:id="rId5"/>
    <p:sldLayoutId id="2147483659" r:id="rId6"/>
    <p:sldLayoutId id="2147483660" r:id="rId7"/>
    <p:sldLayoutId id="2147483664" r:id="rId8"/>
    <p:sldLayoutId id="2147483665" r:id="rId9"/>
    <p:sldLayoutId id="2147483666" r:id="rId10"/>
    <p:sldLayoutId id="2147483650" r:id="rId11"/>
    <p:sldLayoutId id="2147483652" r:id="rId12"/>
    <p:sldLayoutId id="2147483653" r:id="rId13"/>
    <p:sldLayoutId id="2147483668" r:id="rId14"/>
    <p:sldLayoutId id="2147483672" r:id="rId15"/>
    <p:sldLayoutId id="2147483673" r:id="rId16"/>
    <p:sldLayoutId id="2147483674" r:id="rId17"/>
    <p:sldLayoutId id="2147483679" r:id="rId18"/>
    <p:sldLayoutId id="2147483680" r:id="rId19"/>
  </p:sldLayoutIdLst>
  <p:transition spd="slow">
    <p:wipe/>
  </p:transition>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accent5"/>
            </a:gs>
            <a:gs pos="100000">
              <a:schemeClr val="accent3"/>
            </a:gs>
            <a:gs pos="82279">
              <a:srgbClr val="C9BD70"/>
            </a:gs>
            <a:gs pos="100000">
              <a:schemeClr val="accent2"/>
            </a:gs>
          </a:gsLst>
          <a:lin ang="2700000" scaled="1"/>
          <a:tileRect/>
        </a:gradFill>
        <a:effectLst/>
      </p:bgPr>
    </p:bg>
    <p:spTree>
      <p:nvGrpSpPr>
        <p:cNvPr id="1" name=""/>
        <p:cNvGrpSpPr/>
        <p:nvPr/>
      </p:nvGrpSpPr>
      <p:grpSpPr>
        <a:xfrm>
          <a:off x="0" y="0"/>
          <a:ext cx="0" cy="0"/>
          <a:chOff x="0" y="0"/>
          <a:chExt cx="0" cy="0"/>
        </a:xfrm>
      </p:grpSpPr>
      <p:pic>
        <p:nvPicPr>
          <p:cNvPr id="11" name="Picture 10" descr="A picture containing indoor&#10;&#10;Description automatically generated">
            <a:extLst>
              <a:ext uri="{FF2B5EF4-FFF2-40B4-BE49-F238E27FC236}">
                <a16:creationId xmlns:a16="http://schemas.microsoft.com/office/drawing/2014/main" id="{AC286FFC-AE5C-4077-830F-F0FEEA0EBAAE}"/>
              </a:ext>
            </a:extLst>
          </p:cNvPr>
          <p:cNvPicPr>
            <a:picLocks noChangeAspect="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A picture containing indoor, column&#10;&#10;Description automatically generated">
            <a:extLst>
              <a:ext uri="{FF2B5EF4-FFF2-40B4-BE49-F238E27FC236}">
                <a16:creationId xmlns:a16="http://schemas.microsoft.com/office/drawing/2014/main" id="{41B292F8-93B3-46A2-8B67-694960C44ECD}"/>
              </a:ext>
            </a:extLst>
          </p:cNvPr>
          <p:cNvPicPr>
            <a:picLocks noChangeAspect="1"/>
          </p:cNvPicPr>
          <p:nvPr/>
        </p:nvPicPr>
        <p:blipFill>
          <a:blip r:embed="rId4"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Rectangle 29">
            <a:extLst>
              <a:ext uri="{FF2B5EF4-FFF2-40B4-BE49-F238E27FC236}">
                <a16:creationId xmlns:a16="http://schemas.microsoft.com/office/drawing/2014/main" id="{2AFED906-603E-4575-A8EB-18849F6201A6}"/>
              </a:ext>
              <a:ext uri="{C183D7F6-B498-43B3-948B-1728B52AA6E4}">
                <adec:decorative xmlns:adec="http://schemas.microsoft.com/office/drawing/2017/decorative" val="1"/>
              </a:ext>
            </a:extLst>
          </p:cNvPr>
          <p:cNvSpPr/>
          <p:nvPr/>
        </p:nvSpPr>
        <p:spPr>
          <a:xfrm>
            <a:off x="0" y="1"/>
            <a:ext cx="68072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1131883" y="2555131"/>
            <a:ext cx="9928232" cy="1307284"/>
          </a:xfrm>
        </p:spPr>
        <p:txBody>
          <a:bodyPr/>
          <a:lstStyle/>
          <a:p>
            <a:r>
              <a:rPr lang="en-US" sz="4800" dirty="0"/>
              <a:t>Federal Policy and Postsecondary Value</a:t>
            </a:r>
          </a:p>
        </p:txBody>
      </p:sp>
      <p:sp>
        <p:nvSpPr>
          <p:cNvPr id="3" name="Subtitle 2">
            <a:extLst>
              <a:ext uri="{FF2B5EF4-FFF2-40B4-BE49-F238E27FC236}">
                <a16:creationId xmlns:a16="http://schemas.microsoft.com/office/drawing/2014/main" id="{565124A8-7554-4DB8-896F-F9946B9CF1F9}"/>
              </a:ext>
            </a:extLst>
          </p:cNvPr>
          <p:cNvSpPr>
            <a:spLocks noGrp="1"/>
          </p:cNvSpPr>
          <p:nvPr>
            <p:ph type="subTitle" idx="1"/>
          </p:nvPr>
        </p:nvSpPr>
        <p:spPr bwMode="gray">
          <a:xfrm>
            <a:off x="1131883" y="3986719"/>
            <a:ext cx="7053327" cy="1133669"/>
          </a:xfrm>
        </p:spPr>
        <p:txBody>
          <a:bodyPr/>
          <a:lstStyle/>
          <a:p>
            <a:r>
              <a:rPr lang="en-US" dirty="0"/>
              <a:t>Austin Reid, Senior Legislative Director </a:t>
            </a:r>
          </a:p>
          <a:p>
            <a:r>
              <a:rPr lang="en-US" dirty="0"/>
              <a:t>The National Conference of State Legislatures</a:t>
            </a:r>
          </a:p>
          <a:p>
            <a:r>
              <a:rPr lang="en-US" dirty="0"/>
              <a:t>September 13, 2023</a:t>
            </a:r>
          </a:p>
          <a:p>
            <a:endParaRPr lang="en-US" dirty="0"/>
          </a:p>
        </p:txBody>
      </p:sp>
      <p:pic>
        <p:nvPicPr>
          <p:cNvPr id="5" name="Picture 4" descr="A picture containing drawing&#10;&#10;Description automatically generated">
            <a:extLst>
              <a:ext uri="{FF2B5EF4-FFF2-40B4-BE49-F238E27FC236}">
                <a16:creationId xmlns:a16="http://schemas.microsoft.com/office/drawing/2014/main" id="{FF2275C5-A25D-4328-8A52-97C6BF2912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885" y="775936"/>
            <a:ext cx="3834398" cy="1205264"/>
          </a:xfrm>
          <a:prstGeom prst="rect">
            <a:avLst/>
          </a:prstGeom>
        </p:spPr>
      </p:pic>
    </p:spTree>
    <p:extLst>
      <p:ext uri="{BB962C8B-B14F-4D97-AF65-F5344CB8AC3E}">
        <p14:creationId xmlns:p14="http://schemas.microsoft.com/office/powerpoint/2010/main" val="283689443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01BD-A9EA-AB34-108E-6DCF219F5B94}"/>
              </a:ext>
            </a:extLst>
          </p:cNvPr>
          <p:cNvSpPr>
            <a:spLocks noGrp="1"/>
          </p:cNvSpPr>
          <p:nvPr>
            <p:ph type="title"/>
          </p:nvPr>
        </p:nvSpPr>
        <p:spPr/>
        <p:txBody>
          <a:bodyPr/>
          <a:lstStyle/>
          <a:p>
            <a:r>
              <a:rPr lang="en-US" dirty="0"/>
              <a:t>FY21 “Back of the Napkin” State-Fed Funding Comparison</a:t>
            </a:r>
          </a:p>
        </p:txBody>
      </p:sp>
      <p:sp>
        <p:nvSpPr>
          <p:cNvPr id="3" name="Content Placeholder 2">
            <a:extLst>
              <a:ext uri="{FF2B5EF4-FFF2-40B4-BE49-F238E27FC236}">
                <a16:creationId xmlns:a16="http://schemas.microsoft.com/office/drawing/2014/main" id="{10047CED-F396-0207-AB93-BEA333052C7B}"/>
              </a:ext>
            </a:extLst>
          </p:cNvPr>
          <p:cNvSpPr>
            <a:spLocks noGrp="1"/>
          </p:cNvSpPr>
          <p:nvPr>
            <p:ph sz="half" idx="2"/>
          </p:nvPr>
        </p:nvSpPr>
        <p:spPr/>
        <p:txBody>
          <a:bodyPr/>
          <a:lstStyle/>
          <a:p>
            <a:r>
              <a:rPr lang="en-US" sz="1600" dirty="0"/>
              <a:t>$25.6 billion in Pell grants</a:t>
            </a:r>
          </a:p>
          <a:p>
            <a:pPr lvl="1"/>
            <a:r>
              <a:rPr lang="en-US" sz="1400" dirty="0"/>
              <a:t>$1.1 billion TRIO</a:t>
            </a:r>
          </a:p>
          <a:p>
            <a:pPr lvl="1"/>
            <a:r>
              <a:rPr lang="en-US" sz="1400" dirty="0"/>
              <a:t>$1.2 billion Federal Work Study (FWS)</a:t>
            </a:r>
          </a:p>
          <a:p>
            <a:pPr lvl="1"/>
            <a:r>
              <a:rPr lang="en-US" sz="1400" dirty="0"/>
              <a:t>$880 Supplemental Education Opportunity Grant (FSEOG)</a:t>
            </a:r>
          </a:p>
          <a:p>
            <a:r>
              <a:rPr lang="en-US" sz="1600" dirty="0"/>
              <a:t>$10.6 billion in veterans benefits </a:t>
            </a:r>
          </a:p>
          <a:p>
            <a:r>
              <a:rPr lang="en-US" sz="1600" dirty="0"/>
              <a:t>~$30+ billion in research grants (Austin’s guess)</a:t>
            </a:r>
          </a:p>
          <a:p>
            <a:r>
              <a:rPr lang="en-US" sz="1600" dirty="0"/>
              <a:t>$44 billion in undergrad student loans</a:t>
            </a:r>
          </a:p>
          <a:p>
            <a:pPr>
              <a:spcAft>
                <a:spcPts val="1200"/>
              </a:spcAft>
            </a:pPr>
            <a:r>
              <a:rPr lang="en-US" sz="1600" dirty="0"/>
              <a:t>$39 billion in grad student loans</a:t>
            </a:r>
          </a:p>
          <a:p>
            <a:pPr marL="266700" lvl="1" indent="0">
              <a:buNone/>
            </a:pPr>
            <a:r>
              <a:rPr lang="en-US" sz="2000" b="1" dirty="0"/>
              <a:t>=  $70 billion direct funding + $83 billion lending</a:t>
            </a:r>
          </a:p>
          <a:p>
            <a:pPr marL="266700" lvl="1" indent="0">
              <a:buNone/>
            </a:pPr>
            <a:endParaRPr lang="en-US" dirty="0"/>
          </a:p>
        </p:txBody>
      </p:sp>
      <p:sp>
        <p:nvSpPr>
          <p:cNvPr id="4" name="Content Placeholder 3">
            <a:extLst>
              <a:ext uri="{FF2B5EF4-FFF2-40B4-BE49-F238E27FC236}">
                <a16:creationId xmlns:a16="http://schemas.microsoft.com/office/drawing/2014/main" id="{FFFFF60D-BF71-44A9-775F-FAC51A24B534}"/>
              </a:ext>
            </a:extLst>
          </p:cNvPr>
          <p:cNvSpPr>
            <a:spLocks noGrp="1"/>
          </p:cNvSpPr>
          <p:nvPr>
            <p:ph sz="quarter" idx="4"/>
          </p:nvPr>
        </p:nvSpPr>
        <p:spPr/>
        <p:txBody>
          <a:bodyPr/>
          <a:lstStyle/>
          <a:p>
            <a:r>
              <a:rPr lang="en-US" b="1" dirty="0"/>
              <a:t>$97.3 billion direct appropriations</a:t>
            </a:r>
          </a:p>
        </p:txBody>
      </p:sp>
      <p:sp>
        <p:nvSpPr>
          <p:cNvPr id="5" name="Slide Number Placeholder 4">
            <a:extLst>
              <a:ext uri="{FF2B5EF4-FFF2-40B4-BE49-F238E27FC236}">
                <a16:creationId xmlns:a16="http://schemas.microsoft.com/office/drawing/2014/main" id="{C07AC9F7-E674-9DDB-7ED6-4F884E63E58F}"/>
              </a:ext>
            </a:extLst>
          </p:cNvPr>
          <p:cNvSpPr>
            <a:spLocks noGrp="1"/>
          </p:cNvSpPr>
          <p:nvPr>
            <p:ph type="sldNum" sz="quarter" idx="11"/>
          </p:nvPr>
        </p:nvSpPr>
        <p:spPr/>
        <p:txBody>
          <a:bodyPr/>
          <a:lstStyle/>
          <a:p>
            <a:fld id="{4B73C415-D670-4716-A5EC-CC4D52CA2BAC}" type="slidenum">
              <a:rPr lang="en-US" noProof="0" smtClean="0"/>
              <a:pPr/>
              <a:t>10</a:t>
            </a:fld>
            <a:endParaRPr lang="en-US" noProof="0"/>
          </a:p>
        </p:txBody>
      </p:sp>
      <p:sp>
        <p:nvSpPr>
          <p:cNvPr id="6" name="Text Placeholder 5">
            <a:extLst>
              <a:ext uri="{FF2B5EF4-FFF2-40B4-BE49-F238E27FC236}">
                <a16:creationId xmlns:a16="http://schemas.microsoft.com/office/drawing/2014/main" id="{F69E0A08-AC8B-73E6-565B-107F46F8280B}"/>
              </a:ext>
            </a:extLst>
          </p:cNvPr>
          <p:cNvSpPr>
            <a:spLocks noGrp="1"/>
          </p:cNvSpPr>
          <p:nvPr>
            <p:ph type="body" idx="1"/>
          </p:nvPr>
        </p:nvSpPr>
        <p:spPr/>
        <p:txBody>
          <a:bodyPr/>
          <a:lstStyle/>
          <a:p>
            <a:r>
              <a:rPr lang="en-US" dirty="0"/>
              <a:t>FEDERAL UNDERGRAD</a:t>
            </a:r>
          </a:p>
        </p:txBody>
      </p:sp>
      <p:sp>
        <p:nvSpPr>
          <p:cNvPr id="7" name="Text Placeholder 6">
            <a:extLst>
              <a:ext uri="{FF2B5EF4-FFF2-40B4-BE49-F238E27FC236}">
                <a16:creationId xmlns:a16="http://schemas.microsoft.com/office/drawing/2014/main" id="{26ED7606-6AAD-FFF1-B9F7-728116ABC98A}"/>
              </a:ext>
            </a:extLst>
          </p:cNvPr>
          <p:cNvSpPr>
            <a:spLocks noGrp="1"/>
          </p:cNvSpPr>
          <p:nvPr>
            <p:ph type="body" sz="quarter" idx="3"/>
          </p:nvPr>
        </p:nvSpPr>
        <p:spPr/>
        <p:txBody>
          <a:bodyPr/>
          <a:lstStyle/>
          <a:p>
            <a:r>
              <a:rPr lang="en-US" dirty="0"/>
              <a:t>STATE HIGHER ED</a:t>
            </a:r>
          </a:p>
        </p:txBody>
      </p:sp>
    </p:spTree>
    <p:extLst>
      <p:ext uri="{BB962C8B-B14F-4D97-AF65-F5344CB8AC3E}">
        <p14:creationId xmlns:p14="http://schemas.microsoft.com/office/powerpoint/2010/main" val="379623352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FC0D-033E-3A75-9AF6-A9B02E574188}"/>
              </a:ext>
            </a:extLst>
          </p:cNvPr>
          <p:cNvSpPr>
            <a:spLocks noGrp="1"/>
          </p:cNvSpPr>
          <p:nvPr>
            <p:ph type="title"/>
          </p:nvPr>
        </p:nvSpPr>
        <p:spPr/>
        <p:txBody>
          <a:bodyPr/>
          <a:lstStyle/>
          <a:p>
            <a:r>
              <a:rPr lang="en-US" dirty="0"/>
              <a:t>Annual Federal Student Lending- Pew </a:t>
            </a:r>
          </a:p>
        </p:txBody>
      </p:sp>
      <p:sp>
        <p:nvSpPr>
          <p:cNvPr id="4" name="Slide Number Placeholder 3">
            <a:extLst>
              <a:ext uri="{FF2B5EF4-FFF2-40B4-BE49-F238E27FC236}">
                <a16:creationId xmlns:a16="http://schemas.microsoft.com/office/drawing/2014/main" id="{59909E12-0B1C-CCC1-8B31-9A31E366D0ED}"/>
              </a:ext>
            </a:extLst>
          </p:cNvPr>
          <p:cNvSpPr>
            <a:spLocks noGrp="1"/>
          </p:cNvSpPr>
          <p:nvPr>
            <p:ph type="sldNum" sz="quarter" idx="11"/>
          </p:nvPr>
        </p:nvSpPr>
        <p:spPr/>
        <p:txBody>
          <a:bodyPr/>
          <a:lstStyle/>
          <a:p>
            <a:fld id="{4B73C415-D670-4716-A5EC-CC4D52CA2BAC}" type="slidenum">
              <a:rPr lang="en-US" noProof="0" smtClean="0"/>
              <a:pPr/>
              <a:t>11</a:t>
            </a:fld>
            <a:endParaRPr lang="en-US" noProof="0"/>
          </a:p>
        </p:txBody>
      </p:sp>
      <p:pic>
        <p:nvPicPr>
          <p:cNvPr id="2050" name="Picture 2" descr="Federal Student Lending Has Risen Sharply During or Following Past Recessions: Annual federal student loan issuance, academic years 1990-2021, adjusted for 2020 dollars">
            <a:extLst>
              <a:ext uri="{FF2B5EF4-FFF2-40B4-BE49-F238E27FC236}">
                <a16:creationId xmlns:a16="http://schemas.microsoft.com/office/drawing/2014/main" id="{F108D199-0713-1192-5DA0-DE6D70D2A4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238" b="7749"/>
          <a:stretch/>
        </p:blipFill>
        <p:spPr bwMode="auto">
          <a:xfrm>
            <a:off x="3714906" y="1005318"/>
            <a:ext cx="4762188" cy="50740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308C277-B050-AEB7-305D-314F0E286581}"/>
              </a:ext>
            </a:extLst>
          </p:cNvPr>
          <p:cNvSpPr txBox="1"/>
          <p:nvPr/>
        </p:nvSpPr>
        <p:spPr>
          <a:xfrm>
            <a:off x="8861652" y="3706761"/>
            <a:ext cx="2910348" cy="1200329"/>
          </a:xfrm>
          <a:prstGeom prst="rect">
            <a:avLst/>
          </a:prstGeom>
          <a:noFill/>
        </p:spPr>
        <p:txBody>
          <a:bodyPr wrap="square" rtlCol="0">
            <a:spAutoFit/>
          </a:bodyPr>
          <a:lstStyle/>
          <a:p>
            <a:r>
              <a:rPr lang="en-US" sz="2400" b="1" dirty="0">
                <a:solidFill>
                  <a:srgbClr val="FF0000"/>
                </a:solidFill>
              </a:rPr>
              <a:t>$44 billion undergrad</a:t>
            </a:r>
          </a:p>
          <a:p>
            <a:endParaRPr lang="en-US" sz="2400" b="1" dirty="0">
              <a:solidFill>
                <a:srgbClr val="FF0000"/>
              </a:solidFill>
            </a:endParaRPr>
          </a:p>
          <a:p>
            <a:r>
              <a:rPr lang="en-US" sz="2400" b="1" dirty="0">
                <a:solidFill>
                  <a:srgbClr val="FF0000"/>
                </a:solidFill>
              </a:rPr>
              <a:t>$39 billion grad</a:t>
            </a:r>
          </a:p>
        </p:txBody>
      </p:sp>
      <p:sp>
        <p:nvSpPr>
          <p:cNvPr id="5" name="Arrow: Right 4">
            <a:extLst>
              <a:ext uri="{FF2B5EF4-FFF2-40B4-BE49-F238E27FC236}">
                <a16:creationId xmlns:a16="http://schemas.microsoft.com/office/drawing/2014/main" id="{38F0100C-9407-EBFB-644E-F8EAE5808F95}"/>
              </a:ext>
            </a:extLst>
          </p:cNvPr>
          <p:cNvSpPr/>
          <p:nvPr/>
        </p:nvSpPr>
        <p:spPr>
          <a:xfrm rot="10800000">
            <a:off x="8861652" y="2841184"/>
            <a:ext cx="861849" cy="62011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99291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9F26-9F7C-273C-2572-42DED6E063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6709E4-B2FD-19C3-21AE-4BC0F8C9F1B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D8D5E06-19C3-496D-EFDD-0A5F18C74161}"/>
              </a:ext>
            </a:extLst>
          </p:cNvPr>
          <p:cNvSpPr>
            <a:spLocks noGrp="1"/>
          </p:cNvSpPr>
          <p:nvPr>
            <p:ph type="sldNum" sz="quarter" idx="11"/>
          </p:nvPr>
        </p:nvSpPr>
        <p:spPr/>
        <p:txBody>
          <a:bodyPr/>
          <a:lstStyle/>
          <a:p>
            <a:fld id="{4B73C415-D670-4716-A5EC-CC4D52CA2BAC}" type="slidenum">
              <a:rPr lang="en-US" noProof="0" smtClean="0"/>
              <a:pPr/>
              <a:t>12</a:t>
            </a:fld>
            <a:endParaRPr lang="en-US" noProof="0"/>
          </a:p>
        </p:txBody>
      </p:sp>
      <p:pic>
        <p:nvPicPr>
          <p:cNvPr id="4098" name="Picture 2" descr="Image">
            <a:extLst>
              <a:ext uri="{FF2B5EF4-FFF2-40B4-BE49-F238E27FC236}">
                <a16:creationId xmlns:a16="http://schemas.microsoft.com/office/drawing/2014/main" id="{E964A163-0FC5-5E78-3DC3-F39D92153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85" y="1034055"/>
            <a:ext cx="8431037" cy="516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027129"/>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ndoor&#10;&#10;Description automatically generated">
            <a:extLst>
              <a:ext uri="{FF2B5EF4-FFF2-40B4-BE49-F238E27FC236}">
                <a16:creationId xmlns:a16="http://schemas.microsoft.com/office/drawing/2014/main" id="{AC286FFC-AE5C-4077-830F-F0FEEA0EBAAE}"/>
              </a:ext>
            </a:extLst>
          </p:cNvPr>
          <p:cNvPicPr>
            <a:picLocks noChangeAspect="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A picture containing indoor, column&#10;&#10;Description automatically generated">
            <a:extLst>
              <a:ext uri="{FF2B5EF4-FFF2-40B4-BE49-F238E27FC236}">
                <a16:creationId xmlns:a16="http://schemas.microsoft.com/office/drawing/2014/main" id="{41B292F8-93B3-46A2-8B67-694960C44ECD}"/>
              </a:ext>
            </a:extLst>
          </p:cNvPr>
          <p:cNvPicPr>
            <a:picLocks noChangeAspect="1"/>
          </p:cNvPicPr>
          <p:nvPr/>
        </p:nvPicPr>
        <p:blipFill>
          <a:blip r:embed="rId4"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Rectangle 29">
            <a:extLst>
              <a:ext uri="{FF2B5EF4-FFF2-40B4-BE49-F238E27FC236}">
                <a16:creationId xmlns:a16="http://schemas.microsoft.com/office/drawing/2014/main" id="{2AFED906-603E-4575-A8EB-18849F6201A6}"/>
              </a:ext>
              <a:ext uri="{C183D7F6-B498-43B3-948B-1728B52AA6E4}">
                <adec:decorative xmlns:adec="http://schemas.microsoft.com/office/drawing/2017/decorative" val="1"/>
              </a:ext>
            </a:extLst>
          </p:cNvPr>
          <p:cNvSpPr/>
          <p:nvPr/>
        </p:nvSpPr>
        <p:spPr>
          <a:xfrm>
            <a:off x="0" y="1"/>
            <a:ext cx="68072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1131883" y="2555131"/>
            <a:ext cx="9928232" cy="1307284"/>
          </a:xfrm>
        </p:spPr>
        <p:txBody>
          <a:bodyPr/>
          <a:lstStyle/>
          <a:p>
            <a:br>
              <a:rPr lang="en-US" sz="4800" dirty="0"/>
            </a:br>
            <a:r>
              <a:rPr lang="en-US" sz="4800" dirty="0"/>
              <a:t>1. Federal student loan program is becoming costly</a:t>
            </a:r>
          </a:p>
        </p:txBody>
      </p:sp>
      <p:sp>
        <p:nvSpPr>
          <p:cNvPr id="3" name="Subtitle 2">
            <a:extLst>
              <a:ext uri="{FF2B5EF4-FFF2-40B4-BE49-F238E27FC236}">
                <a16:creationId xmlns:a16="http://schemas.microsoft.com/office/drawing/2014/main" id="{565124A8-7554-4DB8-896F-F9946B9CF1F9}"/>
              </a:ext>
            </a:extLst>
          </p:cNvPr>
          <p:cNvSpPr>
            <a:spLocks noGrp="1"/>
          </p:cNvSpPr>
          <p:nvPr>
            <p:ph type="subTitle" idx="1"/>
          </p:nvPr>
        </p:nvSpPr>
        <p:spPr bwMode="gray">
          <a:xfrm>
            <a:off x="1131883" y="3986719"/>
            <a:ext cx="7053327" cy="1133669"/>
          </a:xfrm>
        </p:spPr>
        <p:txBody>
          <a:bodyPr/>
          <a:lstStyle/>
          <a:p>
            <a:endParaRPr lang="en-US" dirty="0"/>
          </a:p>
        </p:txBody>
      </p:sp>
      <p:pic>
        <p:nvPicPr>
          <p:cNvPr id="5" name="Picture 4" descr="A picture containing drawing&#10;&#10;Description automatically generated">
            <a:extLst>
              <a:ext uri="{FF2B5EF4-FFF2-40B4-BE49-F238E27FC236}">
                <a16:creationId xmlns:a16="http://schemas.microsoft.com/office/drawing/2014/main" id="{FF2275C5-A25D-4328-8A52-97C6BF2912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885" y="775936"/>
            <a:ext cx="3834398" cy="1205264"/>
          </a:xfrm>
          <a:prstGeom prst="rect">
            <a:avLst/>
          </a:prstGeom>
        </p:spPr>
      </p:pic>
    </p:spTree>
    <p:extLst>
      <p:ext uri="{BB962C8B-B14F-4D97-AF65-F5344CB8AC3E}">
        <p14:creationId xmlns:p14="http://schemas.microsoft.com/office/powerpoint/2010/main" val="353354403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C3FD-B156-0022-7FD9-AE535B31D2ED}"/>
              </a:ext>
            </a:extLst>
          </p:cNvPr>
          <p:cNvSpPr>
            <a:spLocks noGrp="1"/>
          </p:cNvSpPr>
          <p:nvPr>
            <p:ph type="title"/>
          </p:nvPr>
        </p:nvSpPr>
        <p:spPr>
          <a:xfrm>
            <a:off x="432000" y="431999"/>
            <a:ext cx="11340000" cy="1009975"/>
          </a:xfrm>
        </p:spPr>
        <p:txBody>
          <a:bodyPr/>
          <a:lstStyle/>
          <a:p>
            <a:r>
              <a:rPr lang="en-US" sz="6600" dirty="0"/>
              <a:t>KEY UNDERSTANDINGS</a:t>
            </a:r>
          </a:p>
        </p:txBody>
      </p:sp>
      <p:sp>
        <p:nvSpPr>
          <p:cNvPr id="3" name="Content Placeholder 2">
            <a:extLst>
              <a:ext uri="{FF2B5EF4-FFF2-40B4-BE49-F238E27FC236}">
                <a16:creationId xmlns:a16="http://schemas.microsoft.com/office/drawing/2014/main" id="{626C8C8D-706F-34B8-28CB-B9FEC18E08AE}"/>
              </a:ext>
            </a:extLst>
          </p:cNvPr>
          <p:cNvSpPr>
            <a:spLocks noGrp="1"/>
          </p:cNvSpPr>
          <p:nvPr>
            <p:ph idx="1"/>
          </p:nvPr>
        </p:nvSpPr>
        <p:spPr/>
        <p:txBody>
          <a:bodyPr/>
          <a:lstStyle/>
          <a:p>
            <a:pPr marL="0" indent="0">
              <a:spcAft>
                <a:spcPts val="1800"/>
              </a:spcAft>
              <a:buNone/>
            </a:pPr>
            <a:r>
              <a:rPr lang="en-US" sz="3600" b="1" u="sng" kern="100" dirty="0">
                <a:latin typeface="Calibri" panose="020F0502020204030204" pitchFamily="34" charset="0"/>
                <a:ea typeface="Calibri" panose="020F0502020204030204" pitchFamily="34" charset="0"/>
                <a:cs typeface="Times New Roman" panose="02020603050405020304" pitchFamily="18" charset="0"/>
              </a:rPr>
              <a:t>Past:</a:t>
            </a:r>
            <a:r>
              <a:rPr lang="en-US" sz="3600" b="1" kern="100" dirty="0">
                <a:latin typeface="Calibri" panose="020F0502020204030204" pitchFamily="34" charset="0"/>
                <a:ea typeface="Calibri" panose="020F0502020204030204" pitchFamily="34" charset="0"/>
                <a:cs typeface="Times New Roman" panose="02020603050405020304" pitchFamily="18" charset="0"/>
              </a:rPr>
              <a:t>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Before pandemic, loan program wasn’t revenue neutral</a:t>
            </a:r>
          </a:p>
          <a:p>
            <a:pPr marL="0" indent="0">
              <a:spcAft>
                <a:spcPts val="1800"/>
              </a:spcAft>
              <a:buNone/>
            </a:pPr>
            <a:r>
              <a:rPr lang="en-US" sz="3600" b="1" u="sng" kern="100" dirty="0">
                <a:latin typeface="Calibri" panose="020F0502020204030204" pitchFamily="34" charset="0"/>
                <a:ea typeface="Calibri" panose="020F0502020204030204" pitchFamily="34" charset="0"/>
                <a:cs typeface="Times New Roman" panose="02020603050405020304" pitchFamily="18" charset="0"/>
              </a:rPr>
              <a:t>Present:</a:t>
            </a:r>
            <a:r>
              <a:rPr lang="en-US" sz="3600" b="1" kern="100" dirty="0">
                <a:latin typeface="Calibri" panose="020F0502020204030204" pitchFamily="34" charset="0"/>
                <a:ea typeface="Calibri" panose="020F0502020204030204" pitchFamily="34" charset="0"/>
                <a:cs typeface="Times New Roman" panose="02020603050405020304" pitchFamily="18" charset="0"/>
              </a:rPr>
              <a:t>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Loan relief during pandemic era was significant and costly</a:t>
            </a:r>
          </a:p>
          <a:p>
            <a:pPr marL="0" indent="0">
              <a:buNone/>
            </a:pPr>
            <a:r>
              <a:rPr lang="en-US" sz="3600" b="1" u="sng" kern="100" dirty="0">
                <a:latin typeface="Calibri" panose="020F0502020204030204" pitchFamily="34" charset="0"/>
                <a:ea typeface="Calibri" panose="020F0502020204030204" pitchFamily="34" charset="0"/>
                <a:cs typeface="Times New Roman" panose="02020603050405020304" pitchFamily="18" charset="0"/>
              </a:rPr>
              <a:t>Future:</a:t>
            </a:r>
            <a:r>
              <a:rPr lang="en-US" sz="3600" b="1" kern="100" dirty="0">
                <a:latin typeface="Calibri" panose="020F0502020204030204" pitchFamily="34" charset="0"/>
                <a:ea typeface="Calibri" panose="020F0502020204030204" pitchFamily="34" charset="0"/>
                <a:cs typeface="Times New Roman" panose="02020603050405020304" pitchFamily="18" charset="0"/>
              </a:rPr>
              <a:t> </a:t>
            </a:r>
            <a:r>
              <a:rPr lang="en-US" sz="3600" kern="100" dirty="0">
                <a:latin typeface="Calibri" panose="020F0502020204030204" pitchFamily="34" charset="0"/>
                <a:ea typeface="Calibri" panose="020F0502020204030204" pitchFamily="34" charset="0"/>
                <a:cs typeface="Times New Roman" panose="02020603050405020304" pitchFamily="18" charset="0"/>
              </a:rPr>
              <a:t>Loan program reforms and new programs will increase costs</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ADE7102-9A58-4592-5D55-F404340BAE23}"/>
              </a:ext>
            </a:extLst>
          </p:cNvPr>
          <p:cNvSpPr>
            <a:spLocks noGrp="1"/>
          </p:cNvSpPr>
          <p:nvPr>
            <p:ph type="sldNum" sz="quarter" idx="11"/>
          </p:nvPr>
        </p:nvSpPr>
        <p:spPr/>
        <p:txBody>
          <a:bodyPr/>
          <a:lstStyle/>
          <a:p>
            <a:fld id="{4B73C415-D670-4716-A5EC-CC4D52CA2BAC}" type="slidenum">
              <a:rPr lang="en-US" noProof="0" smtClean="0"/>
              <a:pPr/>
              <a:t>14</a:t>
            </a:fld>
            <a:endParaRPr lang="en-US" noProof="0"/>
          </a:p>
        </p:txBody>
      </p:sp>
    </p:spTree>
    <p:extLst>
      <p:ext uri="{BB962C8B-B14F-4D97-AF65-F5344CB8AC3E}">
        <p14:creationId xmlns:p14="http://schemas.microsoft.com/office/powerpoint/2010/main" val="321266931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6E59-55F3-3DA8-103F-ECFEBD457AD1}"/>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2449CF7-974E-CC35-66E4-7C6F43308B00}"/>
              </a:ext>
            </a:extLst>
          </p:cNvPr>
          <p:cNvSpPr>
            <a:spLocks noGrp="1"/>
          </p:cNvSpPr>
          <p:nvPr>
            <p:ph type="sldNum" sz="quarter" idx="11"/>
          </p:nvPr>
        </p:nvSpPr>
        <p:spPr/>
        <p:txBody>
          <a:bodyPr/>
          <a:lstStyle/>
          <a:p>
            <a:fld id="{4B73C415-D670-4716-A5EC-CC4D52CA2BAC}" type="slidenum">
              <a:rPr lang="en-US" noProof="0" smtClean="0"/>
              <a:pPr/>
              <a:t>15</a:t>
            </a:fld>
            <a:endParaRPr lang="en-US" noProof="0"/>
          </a:p>
        </p:txBody>
      </p:sp>
      <p:pic>
        <p:nvPicPr>
          <p:cNvPr id="6" name="Picture 5">
            <a:extLst>
              <a:ext uri="{FF2B5EF4-FFF2-40B4-BE49-F238E27FC236}">
                <a16:creationId xmlns:a16="http://schemas.microsoft.com/office/drawing/2014/main" id="{F04DD566-E794-A3E3-FA2E-0E54ABDB99F4}"/>
              </a:ext>
            </a:extLst>
          </p:cNvPr>
          <p:cNvPicPr>
            <a:picLocks noChangeAspect="1"/>
          </p:cNvPicPr>
          <p:nvPr/>
        </p:nvPicPr>
        <p:blipFill>
          <a:blip r:embed="rId3"/>
          <a:stretch>
            <a:fillRect/>
          </a:stretch>
        </p:blipFill>
        <p:spPr>
          <a:xfrm>
            <a:off x="420000" y="1036537"/>
            <a:ext cx="9306804" cy="4784925"/>
          </a:xfrm>
          <a:prstGeom prst="rect">
            <a:avLst/>
          </a:prstGeom>
        </p:spPr>
      </p:pic>
    </p:spTree>
    <p:extLst>
      <p:ext uri="{BB962C8B-B14F-4D97-AF65-F5344CB8AC3E}">
        <p14:creationId xmlns:p14="http://schemas.microsoft.com/office/powerpoint/2010/main" val="276062568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0401-6DC7-1505-E0EE-2AA8825369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D52642-0A85-89F7-730F-A6B8F455BF6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005EAF4-038D-99F2-1581-D5DF9F03F1DC}"/>
              </a:ext>
            </a:extLst>
          </p:cNvPr>
          <p:cNvSpPr>
            <a:spLocks noGrp="1"/>
          </p:cNvSpPr>
          <p:nvPr>
            <p:ph type="sldNum" sz="quarter" idx="11"/>
          </p:nvPr>
        </p:nvSpPr>
        <p:spPr/>
        <p:txBody>
          <a:bodyPr/>
          <a:lstStyle/>
          <a:p>
            <a:fld id="{4B73C415-D670-4716-A5EC-CC4D52CA2BAC}" type="slidenum">
              <a:rPr lang="en-US" noProof="0" smtClean="0"/>
              <a:pPr/>
              <a:t>16</a:t>
            </a:fld>
            <a:endParaRPr lang="en-US" noProof="0"/>
          </a:p>
        </p:txBody>
      </p:sp>
      <p:pic>
        <p:nvPicPr>
          <p:cNvPr id="6" name="Picture 5">
            <a:extLst>
              <a:ext uri="{FF2B5EF4-FFF2-40B4-BE49-F238E27FC236}">
                <a16:creationId xmlns:a16="http://schemas.microsoft.com/office/drawing/2014/main" id="{CBED190C-33E9-15D9-EA10-D1596E4F8091}"/>
              </a:ext>
            </a:extLst>
          </p:cNvPr>
          <p:cNvPicPr>
            <a:picLocks noChangeAspect="1"/>
          </p:cNvPicPr>
          <p:nvPr/>
        </p:nvPicPr>
        <p:blipFill>
          <a:blip r:embed="rId3"/>
          <a:stretch>
            <a:fillRect/>
          </a:stretch>
        </p:blipFill>
        <p:spPr>
          <a:xfrm>
            <a:off x="1631705" y="39887"/>
            <a:ext cx="7552074" cy="6386113"/>
          </a:xfrm>
          <a:prstGeom prst="rect">
            <a:avLst/>
          </a:prstGeom>
        </p:spPr>
      </p:pic>
    </p:spTree>
    <p:extLst>
      <p:ext uri="{BB962C8B-B14F-4D97-AF65-F5344CB8AC3E}">
        <p14:creationId xmlns:p14="http://schemas.microsoft.com/office/powerpoint/2010/main" val="208319215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28ED-E8E6-4EBE-8C7C-8E6E2E5012C8}"/>
              </a:ext>
            </a:extLst>
          </p:cNvPr>
          <p:cNvSpPr>
            <a:spLocks noGrp="1"/>
          </p:cNvSpPr>
          <p:nvPr>
            <p:ph type="title"/>
          </p:nvPr>
        </p:nvSpPr>
        <p:spPr/>
        <p:txBody>
          <a:bodyPr/>
          <a:lstStyle/>
          <a:p>
            <a:r>
              <a:rPr lang="en-US" b="1" spc="0" dirty="0"/>
              <a:t>SINCE 2020, OVER $300 BILLION IN LOAN RELIEF, </a:t>
            </a:r>
            <a:br>
              <a:rPr lang="en-US" b="1" spc="0" dirty="0"/>
            </a:br>
            <a:r>
              <a:rPr lang="en-US" b="1" spc="0" dirty="0"/>
              <a:t>including $116 BILLION FORGIVEN</a:t>
            </a:r>
          </a:p>
        </p:txBody>
      </p:sp>
      <p:sp>
        <p:nvSpPr>
          <p:cNvPr id="5" name="Text Placeholder 4">
            <a:extLst>
              <a:ext uri="{FF2B5EF4-FFF2-40B4-BE49-F238E27FC236}">
                <a16:creationId xmlns:a16="http://schemas.microsoft.com/office/drawing/2014/main" id="{A96AA788-5F14-43DB-B035-1BC6DA150990}"/>
              </a:ext>
            </a:extLst>
          </p:cNvPr>
          <p:cNvSpPr>
            <a:spLocks noGrp="1"/>
          </p:cNvSpPr>
          <p:nvPr>
            <p:ph type="body" sz="quarter" idx="17"/>
          </p:nvPr>
        </p:nvSpPr>
        <p:spPr/>
        <p:txBody>
          <a:bodyPr/>
          <a:lstStyle/>
          <a:p>
            <a:r>
              <a:rPr lang="en-US" sz="1600" dirty="0"/>
              <a:t>Student Loan Pause</a:t>
            </a:r>
          </a:p>
        </p:txBody>
      </p:sp>
      <p:cxnSp>
        <p:nvCxnSpPr>
          <p:cNvPr id="20" name="Straight Connector 19">
            <a:extLst>
              <a:ext uri="{FF2B5EF4-FFF2-40B4-BE49-F238E27FC236}">
                <a16:creationId xmlns:a16="http://schemas.microsoft.com/office/drawing/2014/main" id="{B674B9A6-D55C-478C-8D92-D0BFBCD7B598}"/>
              </a:ext>
              <a:ext uri="{C183D7F6-B498-43B3-948B-1728B52AA6E4}">
                <adec:decorative xmlns:adec="http://schemas.microsoft.com/office/drawing/2017/decorative" val="1"/>
              </a:ext>
            </a:extLst>
          </p:cNvPr>
          <p:cNvCxnSpPr>
            <a:cxnSpLocks/>
          </p:cNvCxnSpPr>
          <p:nvPr/>
        </p:nvCxnSpPr>
        <p:spPr>
          <a:xfrm>
            <a:off x="611413" y="4484234"/>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CE675343-79F8-46AA-B56E-932984AB75EE}"/>
              </a:ext>
            </a:extLst>
          </p:cNvPr>
          <p:cNvSpPr>
            <a:spLocks noGrp="1"/>
          </p:cNvSpPr>
          <p:nvPr>
            <p:ph type="body" sz="quarter" idx="18"/>
          </p:nvPr>
        </p:nvSpPr>
        <p:spPr/>
        <p:txBody>
          <a:bodyPr/>
          <a:lstStyle/>
          <a:p>
            <a:r>
              <a:rPr lang="en-US" sz="1600" dirty="0"/>
              <a:t>42-month pause likely cost $5 billion/month</a:t>
            </a:r>
          </a:p>
        </p:txBody>
      </p:sp>
      <p:sp>
        <p:nvSpPr>
          <p:cNvPr id="7" name="Text Placeholder 6">
            <a:extLst>
              <a:ext uri="{FF2B5EF4-FFF2-40B4-BE49-F238E27FC236}">
                <a16:creationId xmlns:a16="http://schemas.microsoft.com/office/drawing/2014/main" id="{1806F98B-6BF9-4D0F-B7E7-561F064602FD}"/>
              </a:ext>
            </a:extLst>
          </p:cNvPr>
          <p:cNvSpPr>
            <a:spLocks noGrp="1"/>
          </p:cNvSpPr>
          <p:nvPr>
            <p:ph type="body" sz="quarter" idx="33"/>
          </p:nvPr>
        </p:nvSpPr>
        <p:spPr/>
        <p:txBody>
          <a:bodyPr/>
          <a:lstStyle/>
          <a:p>
            <a:r>
              <a:rPr lang="en-US" sz="1600" dirty="0"/>
              <a:t>Borrower Defense to Repayment</a:t>
            </a:r>
          </a:p>
        </p:txBody>
      </p:sp>
      <p:cxnSp>
        <p:nvCxnSpPr>
          <p:cNvPr id="21" name="Straight Connector 20">
            <a:extLst>
              <a:ext uri="{FF2B5EF4-FFF2-40B4-BE49-F238E27FC236}">
                <a16:creationId xmlns:a16="http://schemas.microsoft.com/office/drawing/2014/main" id="{5A0322F4-E79A-4E4D-98CA-2DC1692F90C3}"/>
              </a:ext>
              <a:ext uri="{C183D7F6-B498-43B3-948B-1728B52AA6E4}">
                <adec:decorative xmlns:adec="http://schemas.microsoft.com/office/drawing/2017/decorative" val="1"/>
              </a:ext>
            </a:extLst>
          </p:cNvPr>
          <p:cNvCxnSpPr>
            <a:cxnSpLocks/>
          </p:cNvCxnSpPr>
          <p:nvPr/>
        </p:nvCxnSpPr>
        <p:spPr>
          <a:xfrm>
            <a:off x="2861850" y="4484234"/>
            <a:ext cx="1800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3694D25-DE51-4F33-9ED7-7D9F4891DD93}"/>
              </a:ext>
            </a:extLst>
          </p:cNvPr>
          <p:cNvSpPr>
            <a:spLocks noGrp="1"/>
          </p:cNvSpPr>
          <p:nvPr>
            <p:ph type="body" sz="quarter" idx="34"/>
          </p:nvPr>
        </p:nvSpPr>
        <p:spPr>
          <a:xfrm>
            <a:off x="2771850" y="4605832"/>
            <a:ext cx="1980000" cy="720000"/>
          </a:xfrm>
        </p:spPr>
        <p:txBody>
          <a:bodyPr/>
          <a:lstStyle/>
          <a:p>
            <a:r>
              <a:rPr lang="en-US" sz="1600" dirty="0"/>
              <a:t>Claims of fraud, misrepresentation, institution closure</a:t>
            </a:r>
          </a:p>
        </p:txBody>
      </p:sp>
      <p:sp>
        <p:nvSpPr>
          <p:cNvPr id="9" name="Text Placeholder 8">
            <a:extLst>
              <a:ext uri="{FF2B5EF4-FFF2-40B4-BE49-F238E27FC236}">
                <a16:creationId xmlns:a16="http://schemas.microsoft.com/office/drawing/2014/main" id="{2F0A8A16-8E92-40C1-913D-8CB3B9C1DDAF}"/>
              </a:ext>
            </a:extLst>
          </p:cNvPr>
          <p:cNvSpPr>
            <a:spLocks noGrp="1"/>
          </p:cNvSpPr>
          <p:nvPr>
            <p:ph type="body" sz="quarter" idx="35"/>
          </p:nvPr>
        </p:nvSpPr>
        <p:spPr>
          <a:xfrm>
            <a:off x="5183219" y="3971432"/>
            <a:ext cx="1980000" cy="360000"/>
          </a:xfrm>
        </p:spPr>
        <p:txBody>
          <a:bodyPr/>
          <a:lstStyle/>
          <a:p>
            <a:r>
              <a:rPr lang="en-US" sz="1600" dirty="0"/>
              <a:t>Total and Permanent Disability</a:t>
            </a:r>
          </a:p>
        </p:txBody>
      </p:sp>
      <p:cxnSp>
        <p:nvCxnSpPr>
          <p:cNvPr id="22" name="Straight Connector 21">
            <a:extLst>
              <a:ext uri="{FF2B5EF4-FFF2-40B4-BE49-F238E27FC236}">
                <a16:creationId xmlns:a16="http://schemas.microsoft.com/office/drawing/2014/main" id="{0DC27E82-D5C7-4AE4-BAF3-5DBB12CA0835}"/>
              </a:ext>
              <a:ext uri="{C183D7F6-B498-43B3-948B-1728B52AA6E4}">
                <adec:decorative xmlns:adec="http://schemas.microsoft.com/office/drawing/2017/decorative" val="1"/>
              </a:ext>
            </a:extLst>
          </p:cNvPr>
          <p:cNvCxnSpPr>
            <a:cxnSpLocks/>
          </p:cNvCxnSpPr>
          <p:nvPr/>
        </p:nvCxnSpPr>
        <p:spPr>
          <a:xfrm>
            <a:off x="5201900" y="4484234"/>
            <a:ext cx="180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CC804944-6423-4C0F-ABB0-9CF01A05FD92}"/>
              </a:ext>
            </a:extLst>
          </p:cNvPr>
          <p:cNvSpPr>
            <a:spLocks noGrp="1"/>
          </p:cNvSpPr>
          <p:nvPr>
            <p:ph type="body" sz="quarter" idx="36"/>
          </p:nvPr>
        </p:nvSpPr>
        <p:spPr>
          <a:xfrm>
            <a:off x="5183219" y="4605831"/>
            <a:ext cx="1980000" cy="837015"/>
          </a:xfrm>
        </p:spPr>
        <p:txBody>
          <a:bodyPr/>
          <a:lstStyle/>
          <a:p>
            <a:r>
              <a:rPr lang="en-US" sz="1600" dirty="0"/>
              <a:t>Submit discharge form in event of disability </a:t>
            </a:r>
          </a:p>
        </p:txBody>
      </p:sp>
      <p:sp>
        <p:nvSpPr>
          <p:cNvPr id="11" name="Text Placeholder 10">
            <a:extLst>
              <a:ext uri="{FF2B5EF4-FFF2-40B4-BE49-F238E27FC236}">
                <a16:creationId xmlns:a16="http://schemas.microsoft.com/office/drawing/2014/main" id="{3BF93F76-B979-4659-9F60-ADD378371A4D}"/>
              </a:ext>
            </a:extLst>
          </p:cNvPr>
          <p:cNvSpPr>
            <a:spLocks noGrp="1"/>
          </p:cNvSpPr>
          <p:nvPr>
            <p:ph type="body" sz="quarter" idx="37"/>
          </p:nvPr>
        </p:nvSpPr>
        <p:spPr>
          <a:xfrm>
            <a:off x="7523269" y="3971432"/>
            <a:ext cx="1980000" cy="360000"/>
          </a:xfrm>
        </p:spPr>
        <p:txBody>
          <a:bodyPr/>
          <a:lstStyle/>
          <a:p>
            <a:r>
              <a:rPr lang="en-US" sz="1600" dirty="0"/>
              <a:t>Income-driven Repayment</a:t>
            </a:r>
          </a:p>
        </p:txBody>
      </p:sp>
      <p:cxnSp>
        <p:nvCxnSpPr>
          <p:cNvPr id="23" name="Straight Connector 22">
            <a:extLst>
              <a:ext uri="{FF2B5EF4-FFF2-40B4-BE49-F238E27FC236}">
                <a16:creationId xmlns:a16="http://schemas.microsoft.com/office/drawing/2014/main" id="{8C3BE7D2-4C35-4BA9-9A98-1A6E17A84A71}"/>
              </a:ext>
              <a:ext uri="{C183D7F6-B498-43B3-948B-1728B52AA6E4}">
                <adec:decorative xmlns:adec="http://schemas.microsoft.com/office/drawing/2017/decorative" val="1"/>
              </a:ext>
            </a:extLst>
          </p:cNvPr>
          <p:cNvCxnSpPr>
            <a:cxnSpLocks/>
          </p:cNvCxnSpPr>
          <p:nvPr/>
        </p:nvCxnSpPr>
        <p:spPr>
          <a:xfrm>
            <a:off x="7541950" y="4484234"/>
            <a:ext cx="1800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179E7FC2-4098-49F6-8F55-7D42A85A40B6}"/>
              </a:ext>
            </a:extLst>
          </p:cNvPr>
          <p:cNvSpPr>
            <a:spLocks noGrp="1"/>
          </p:cNvSpPr>
          <p:nvPr>
            <p:ph type="body" sz="quarter" idx="38"/>
          </p:nvPr>
        </p:nvSpPr>
        <p:spPr>
          <a:xfrm>
            <a:off x="7523269" y="4605832"/>
            <a:ext cx="1980000" cy="720000"/>
          </a:xfrm>
        </p:spPr>
        <p:txBody>
          <a:bodyPr/>
          <a:lstStyle/>
          <a:p>
            <a:r>
              <a:rPr lang="en-US" sz="1600" dirty="0"/>
              <a:t>20-25 years of qualifying payments based on income level</a:t>
            </a:r>
          </a:p>
        </p:txBody>
      </p:sp>
      <p:sp>
        <p:nvSpPr>
          <p:cNvPr id="13" name="Text Placeholder 12">
            <a:extLst>
              <a:ext uri="{FF2B5EF4-FFF2-40B4-BE49-F238E27FC236}">
                <a16:creationId xmlns:a16="http://schemas.microsoft.com/office/drawing/2014/main" id="{B42EB40D-8479-42AF-A4AE-92D6BE6908B5}"/>
              </a:ext>
            </a:extLst>
          </p:cNvPr>
          <p:cNvSpPr>
            <a:spLocks noGrp="1"/>
          </p:cNvSpPr>
          <p:nvPr>
            <p:ph type="body" sz="quarter" idx="39"/>
          </p:nvPr>
        </p:nvSpPr>
        <p:spPr>
          <a:xfrm>
            <a:off x="9863319" y="3971432"/>
            <a:ext cx="1980000" cy="360000"/>
          </a:xfrm>
        </p:spPr>
        <p:txBody>
          <a:bodyPr/>
          <a:lstStyle/>
          <a:p>
            <a:r>
              <a:rPr lang="en-US" sz="1600" dirty="0"/>
              <a:t>Public Service Loan Forgiveness</a:t>
            </a:r>
          </a:p>
        </p:txBody>
      </p:sp>
      <p:cxnSp>
        <p:nvCxnSpPr>
          <p:cNvPr id="24" name="Straight Connector 23">
            <a:extLst>
              <a:ext uri="{FF2B5EF4-FFF2-40B4-BE49-F238E27FC236}">
                <a16:creationId xmlns:a16="http://schemas.microsoft.com/office/drawing/2014/main" id="{75979D46-D664-4267-B673-E6B048C084A4}"/>
              </a:ext>
              <a:ext uri="{C183D7F6-B498-43B3-948B-1728B52AA6E4}">
                <adec:decorative xmlns:adec="http://schemas.microsoft.com/office/drawing/2017/decorative" val="1"/>
              </a:ext>
            </a:extLst>
          </p:cNvPr>
          <p:cNvCxnSpPr>
            <a:cxnSpLocks/>
          </p:cNvCxnSpPr>
          <p:nvPr/>
        </p:nvCxnSpPr>
        <p:spPr>
          <a:xfrm>
            <a:off x="9882000" y="4484234"/>
            <a:ext cx="1800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D11578AB-8F47-4648-B827-D4367249BDBB}"/>
              </a:ext>
            </a:extLst>
          </p:cNvPr>
          <p:cNvSpPr>
            <a:spLocks noGrp="1"/>
          </p:cNvSpPr>
          <p:nvPr>
            <p:ph type="body" sz="quarter" idx="40"/>
          </p:nvPr>
        </p:nvSpPr>
        <p:spPr>
          <a:xfrm>
            <a:off x="9792000" y="4605832"/>
            <a:ext cx="1980000" cy="720000"/>
          </a:xfrm>
        </p:spPr>
        <p:txBody>
          <a:bodyPr/>
          <a:lstStyle/>
          <a:p>
            <a:r>
              <a:rPr lang="en-US" sz="1600" dirty="0"/>
              <a:t>10 years of qualifying payments in IDR with qualifying employers</a:t>
            </a:r>
          </a:p>
        </p:txBody>
      </p:sp>
      <p:sp>
        <p:nvSpPr>
          <p:cNvPr id="3" name="Slide Number Placeholder 2">
            <a:extLst>
              <a:ext uri="{FF2B5EF4-FFF2-40B4-BE49-F238E27FC236}">
                <a16:creationId xmlns:a16="http://schemas.microsoft.com/office/drawing/2014/main" id="{B79F4F6B-299B-431B-AD93-01AF893D8C92}"/>
              </a:ext>
            </a:extLst>
          </p:cNvPr>
          <p:cNvSpPr>
            <a:spLocks noGrp="1"/>
          </p:cNvSpPr>
          <p:nvPr>
            <p:ph type="sldNum" sz="quarter" idx="11"/>
          </p:nvPr>
        </p:nvSpPr>
        <p:spPr/>
        <p:txBody>
          <a:bodyPr/>
          <a:lstStyle/>
          <a:p>
            <a:fld id="{4B73C415-D670-4716-A5EC-CC4D52CA2BAC}" type="slidenum">
              <a:rPr lang="en-US" smtClean="0"/>
              <a:pPr/>
              <a:t>17</a:t>
            </a:fld>
            <a:endParaRPr lang="en-US" dirty="0"/>
          </a:p>
        </p:txBody>
      </p:sp>
      <p:pic>
        <p:nvPicPr>
          <p:cNvPr id="32" name="Picture 31" descr="A picture containing clipart&#10;&#10;Description automatically generated">
            <a:extLst>
              <a:ext uri="{FF2B5EF4-FFF2-40B4-BE49-F238E27FC236}">
                <a16:creationId xmlns:a16="http://schemas.microsoft.com/office/drawing/2014/main" id="{F51C6B37-7F33-4DF8-B04D-93B1BE1D1026}"/>
              </a:ext>
            </a:extLst>
          </p:cNvPr>
          <p:cNvPicPr/>
          <p:nvPr/>
        </p:nvPicPr>
        <p:blipFill>
          <a:blip r:embed="rId3" cstate="email">
            <a:extLst>
              <a:ext uri="{28A0092B-C50C-407E-A947-70E740481C1C}">
                <a14:useLocalDpi xmlns:a14="http://schemas.microsoft.com/office/drawing/2010/main"/>
              </a:ext>
            </a:extLst>
          </a:blip>
          <a:stretch>
            <a:fillRect/>
          </a:stretch>
        </p:blipFill>
        <p:spPr>
          <a:xfrm>
            <a:off x="9894400" y="281970"/>
            <a:ext cx="1865600" cy="654030"/>
          </a:xfrm>
          <a:prstGeom prst="rect">
            <a:avLst/>
          </a:prstGeom>
        </p:spPr>
      </p:pic>
      <p:pic>
        <p:nvPicPr>
          <p:cNvPr id="26" name="Picture Placeholder 25" descr="Pause with solid fill">
            <a:extLst>
              <a:ext uri="{FF2B5EF4-FFF2-40B4-BE49-F238E27FC236}">
                <a16:creationId xmlns:a16="http://schemas.microsoft.com/office/drawing/2014/main" id="{2C58245C-A0CC-40DE-B098-E414A0B2A220}"/>
              </a:ext>
            </a:extLst>
          </p:cNvPr>
          <p:cNvPicPr>
            <a:picLocks noGrp="1" noChangeAspect="1"/>
          </p:cNvPicPr>
          <p:nvPr>
            <p:ph type="pic" sz="quarter" idx="4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31800" y="1744663"/>
            <a:ext cx="1979613" cy="1981200"/>
          </a:xfrm>
        </p:spPr>
      </p:pic>
      <p:pic>
        <p:nvPicPr>
          <p:cNvPr id="33" name="Picture Placeholder 25">
            <a:extLst>
              <a:ext uri="{FF2B5EF4-FFF2-40B4-BE49-F238E27FC236}">
                <a16:creationId xmlns:a16="http://schemas.microsoft.com/office/drawing/2014/main" id="{82F07E77-0528-4F22-867A-393B14956A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24779" y="1748229"/>
            <a:ext cx="1979613" cy="1974067"/>
          </a:xfrm>
          <a:prstGeom prst="rect">
            <a:avLst/>
          </a:prstGeom>
          <a:solidFill>
            <a:schemeClr val="bg1">
              <a:lumMod val="95000"/>
              <a:alpha val="70000"/>
            </a:schemeClr>
          </a:solidFill>
          <a:ln w="95250" cap="sq" cmpd="sng" algn="ctr">
            <a:solidFill>
              <a:schemeClr val="bg1">
                <a:lumMod val="95000"/>
              </a:schemeClr>
            </a:solidFill>
            <a:prstDash val="solid"/>
            <a:miter lim="800000"/>
          </a:ln>
          <a:effectLst/>
        </p:spPr>
      </p:pic>
      <p:pic>
        <p:nvPicPr>
          <p:cNvPr id="34" name="Picture Placeholder 25">
            <a:extLst>
              <a:ext uri="{FF2B5EF4-FFF2-40B4-BE49-F238E27FC236}">
                <a16:creationId xmlns:a16="http://schemas.microsoft.com/office/drawing/2014/main" id="{0A8F64FC-A8A2-4BCB-A1B4-8460C071854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152472" y="1716625"/>
            <a:ext cx="1979613" cy="1979613"/>
          </a:xfrm>
          <a:prstGeom prst="rect">
            <a:avLst/>
          </a:prstGeom>
          <a:solidFill>
            <a:schemeClr val="bg1">
              <a:lumMod val="95000"/>
              <a:alpha val="70000"/>
            </a:schemeClr>
          </a:solidFill>
          <a:ln w="95250" cap="sq" cmpd="sng" algn="ctr">
            <a:solidFill>
              <a:schemeClr val="bg1">
                <a:lumMod val="95000"/>
              </a:schemeClr>
            </a:solidFill>
            <a:prstDash val="solid"/>
            <a:miter lim="800000"/>
          </a:ln>
          <a:effectLst/>
        </p:spPr>
      </p:pic>
      <p:pic>
        <p:nvPicPr>
          <p:cNvPr id="35" name="Picture Placeholder 25">
            <a:extLst>
              <a:ext uri="{FF2B5EF4-FFF2-40B4-BE49-F238E27FC236}">
                <a16:creationId xmlns:a16="http://schemas.microsoft.com/office/drawing/2014/main" id="{05382676-D311-4DA4-8062-0E43E4F6010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496023" y="1715832"/>
            <a:ext cx="1979613" cy="1981200"/>
          </a:xfrm>
          <a:prstGeom prst="rect">
            <a:avLst/>
          </a:prstGeom>
          <a:solidFill>
            <a:schemeClr val="bg1">
              <a:lumMod val="95000"/>
              <a:alpha val="70000"/>
            </a:schemeClr>
          </a:solidFill>
          <a:ln w="95250" cap="sq" cmpd="sng" algn="ctr">
            <a:solidFill>
              <a:schemeClr val="bg1">
                <a:lumMod val="95000"/>
              </a:schemeClr>
            </a:solidFill>
            <a:prstDash val="solid"/>
            <a:miter lim="800000"/>
          </a:ln>
          <a:effectLst/>
        </p:spPr>
      </p:pic>
      <p:pic>
        <p:nvPicPr>
          <p:cNvPr id="36" name="Picture Placeholder 25">
            <a:extLst>
              <a:ext uri="{FF2B5EF4-FFF2-40B4-BE49-F238E27FC236}">
                <a16:creationId xmlns:a16="http://schemas.microsoft.com/office/drawing/2014/main" id="{E2E74F6D-8BF8-4124-A80B-2285B367ABBF}"/>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9832615" y="1715832"/>
            <a:ext cx="1979613" cy="1981200"/>
          </a:xfrm>
          <a:prstGeom prst="rect">
            <a:avLst/>
          </a:prstGeom>
          <a:solidFill>
            <a:schemeClr val="bg1">
              <a:lumMod val="95000"/>
              <a:alpha val="70000"/>
            </a:schemeClr>
          </a:solidFill>
          <a:ln w="95250" cap="sq" cmpd="sng" algn="ctr">
            <a:solidFill>
              <a:schemeClr val="bg1">
                <a:lumMod val="95000"/>
              </a:schemeClr>
            </a:solidFill>
            <a:prstDash val="solid"/>
            <a:miter lim="800000"/>
          </a:ln>
          <a:effectLst/>
        </p:spPr>
      </p:pic>
      <p:sp>
        <p:nvSpPr>
          <p:cNvPr id="4" name="Text Placeholder 7">
            <a:extLst>
              <a:ext uri="{FF2B5EF4-FFF2-40B4-BE49-F238E27FC236}">
                <a16:creationId xmlns:a16="http://schemas.microsoft.com/office/drawing/2014/main" id="{DE83493F-0148-1FA7-8DA5-39561170F693}"/>
              </a:ext>
            </a:extLst>
          </p:cNvPr>
          <p:cNvSpPr txBox="1">
            <a:spLocks/>
          </p:cNvSpPr>
          <p:nvPr/>
        </p:nvSpPr>
        <p:spPr>
          <a:xfrm>
            <a:off x="431800" y="5434649"/>
            <a:ext cx="1980000" cy="720000"/>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~$200 billion</a:t>
            </a:r>
          </a:p>
        </p:txBody>
      </p:sp>
      <p:sp>
        <p:nvSpPr>
          <p:cNvPr id="15" name="Text Placeholder 7">
            <a:extLst>
              <a:ext uri="{FF2B5EF4-FFF2-40B4-BE49-F238E27FC236}">
                <a16:creationId xmlns:a16="http://schemas.microsoft.com/office/drawing/2014/main" id="{EF132DF5-23D2-0480-7AFF-36F42BD21D87}"/>
              </a:ext>
            </a:extLst>
          </p:cNvPr>
          <p:cNvSpPr txBox="1">
            <a:spLocks/>
          </p:cNvSpPr>
          <p:nvPr/>
        </p:nvSpPr>
        <p:spPr>
          <a:xfrm>
            <a:off x="2771850" y="5434649"/>
            <a:ext cx="1980000" cy="720000"/>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$22 billion </a:t>
            </a:r>
          </a:p>
        </p:txBody>
      </p:sp>
      <p:sp>
        <p:nvSpPr>
          <p:cNvPr id="16" name="Text Placeholder 7">
            <a:extLst>
              <a:ext uri="{FF2B5EF4-FFF2-40B4-BE49-F238E27FC236}">
                <a16:creationId xmlns:a16="http://schemas.microsoft.com/office/drawing/2014/main" id="{A590CE08-9ABD-1C44-97B8-D73141DFE634}"/>
              </a:ext>
            </a:extLst>
          </p:cNvPr>
          <p:cNvSpPr txBox="1">
            <a:spLocks/>
          </p:cNvSpPr>
          <p:nvPr/>
        </p:nvSpPr>
        <p:spPr>
          <a:xfrm>
            <a:off x="9792000" y="5428789"/>
            <a:ext cx="1980000" cy="720000"/>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$45 billion</a:t>
            </a:r>
          </a:p>
        </p:txBody>
      </p:sp>
      <p:sp>
        <p:nvSpPr>
          <p:cNvPr id="19" name="Text Placeholder 7">
            <a:extLst>
              <a:ext uri="{FF2B5EF4-FFF2-40B4-BE49-F238E27FC236}">
                <a16:creationId xmlns:a16="http://schemas.microsoft.com/office/drawing/2014/main" id="{BD2F5A66-EFE5-96A3-3431-4A4812638F50}"/>
              </a:ext>
            </a:extLst>
          </p:cNvPr>
          <p:cNvSpPr txBox="1">
            <a:spLocks/>
          </p:cNvSpPr>
          <p:nvPr/>
        </p:nvSpPr>
        <p:spPr>
          <a:xfrm>
            <a:off x="7523269" y="5428789"/>
            <a:ext cx="1980000" cy="720000"/>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$39 billion</a:t>
            </a:r>
          </a:p>
        </p:txBody>
      </p:sp>
      <p:sp>
        <p:nvSpPr>
          <p:cNvPr id="25" name="Text Placeholder 7">
            <a:extLst>
              <a:ext uri="{FF2B5EF4-FFF2-40B4-BE49-F238E27FC236}">
                <a16:creationId xmlns:a16="http://schemas.microsoft.com/office/drawing/2014/main" id="{69666E9C-3876-EF5E-B58D-B695194FECFD}"/>
              </a:ext>
            </a:extLst>
          </p:cNvPr>
          <p:cNvSpPr txBox="1">
            <a:spLocks/>
          </p:cNvSpPr>
          <p:nvPr/>
        </p:nvSpPr>
        <p:spPr>
          <a:xfrm>
            <a:off x="5106000" y="5428789"/>
            <a:ext cx="1980000" cy="720000"/>
          </a:xfrm>
          <a:prstGeom prst="rect">
            <a:avLst/>
          </a:prstGeom>
        </p:spPr>
        <p:txBody>
          <a:bodyPr vert="horz" lIns="0" tIns="0" rIns="0" bIns="0" rtlCol="0" anchor="ctr">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$10.5 billion</a:t>
            </a:r>
          </a:p>
        </p:txBody>
      </p:sp>
    </p:spTree>
    <p:extLst>
      <p:ext uri="{BB962C8B-B14F-4D97-AF65-F5344CB8AC3E}">
        <p14:creationId xmlns:p14="http://schemas.microsoft.com/office/powerpoint/2010/main" val="350965939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41AE-60F1-8CD0-A384-1366111E51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8AA772-9E0C-7990-BEAF-AFD76A68768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6C1A162-2D2A-8B62-C21E-1D765FB528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94"/>
            <a:ext cx="12192000" cy="6850412"/>
          </a:xfrm>
          <a:prstGeom prst="rect">
            <a:avLst/>
          </a:prstGeom>
        </p:spPr>
      </p:pic>
      <p:sp>
        <p:nvSpPr>
          <p:cNvPr id="6" name="Arrow: Right 5">
            <a:extLst>
              <a:ext uri="{FF2B5EF4-FFF2-40B4-BE49-F238E27FC236}">
                <a16:creationId xmlns:a16="http://schemas.microsoft.com/office/drawing/2014/main" id="{C2344509-6D28-F0D5-5281-5800D9556F22}"/>
              </a:ext>
            </a:extLst>
          </p:cNvPr>
          <p:cNvSpPr/>
          <p:nvPr/>
        </p:nvSpPr>
        <p:spPr>
          <a:xfrm rot="10800000">
            <a:off x="9659007" y="1342359"/>
            <a:ext cx="861849" cy="62011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ED7F6838-DAA7-7539-3207-91AFE4FC97E4}"/>
              </a:ext>
            </a:extLst>
          </p:cNvPr>
          <p:cNvSpPr/>
          <p:nvPr/>
        </p:nvSpPr>
        <p:spPr>
          <a:xfrm rot="10800000">
            <a:off x="9722069" y="3198686"/>
            <a:ext cx="861849" cy="62011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98364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credit card&#10;&#10;Description automatically generated">
            <a:extLst>
              <a:ext uri="{FF2B5EF4-FFF2-40B4-BE49-F238E27FC236}">
                <a16:creationId xmlns:a16="http://schemas.microsoft.com/office/drawing/2014/main" id="{CA5E7A19-FC32-1535-B0D4-5341F61891E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14183" y="68263"/>
            <a:ext cx="8742947" cy="6229350"/>
          </a:xfrm>
          <a:prstGeom prst="rect">
            <a:avLst/>
          </a:prstGeom>
          <a:noFill/>
          <a:ln w="95250" cap="sq">
            <a:solidFill>
              <a:schemeClr val="bg1">
                <a:lumMod val="95000"/>
              </a:schemeClr>
            </a:solidFill>
          </a:ln>
        </p:spPr>
      </p:pic>
      <p:sp>
        <p:nvSpPr>
          <p:cNvPr id="5" name="Slide Number Placeholder 4" hidden="1">
            <a:extLst>
              <a:ext uri="{FF2B5EF4-FFF2-40B4-BE49-F238E27FC236}">
                <a16:creationId xmlns:a16="http://schemas.microsoft.com/office/drawing/2014/main" id="{6401087B-A664-0969-C4D0-A059831CB751}"/>
              </a:ext>
            </a:extLst>
          </p:cNvPr>
          <p:cNvSpPr>
            <a:spLocks noGrp="1"/>
          </p:cNvSpPr>
          <p:nvPr>
            <p:ph type="sldNum" sz="quarter" idx="11"/>
          </p:nvPr>
        </p:nvSpPr>
        <p:spPr/>
        <p:txBody>
          <a:bodyPr/>
          <a:lstStyle/>
          <a:p>
            <a:pPr>
              <a:spcAft>
                <a:spcPts val="600"/>
              </a:spcAft>
            </a:pPr>
            <a:fld id="{4B73C415-D670-4716-A5EC-CC4D52CA2BAC}" type="slidenum">
              <a:rPr lang="en-US" noProof="0" smtClean="0"/>
              <a:pPr>
                <a:spcAft>
                  <a:spcPts val="600"/>
                </a:spcAft>
              </a:pPr>
              <a:t>19</a:t>
            </a:fld>
            <a:endParaRPr lang="en-US" noProof="0"/>
          </a:p>
        </p:txBody>
      </p:sp>
    </p:spTree>
    <p:extLst>
      <p:ext uri="{BB962C8B-B14F-4D97-AF65-F5344CB8AC3E}">
        <p14:creationId xmlns:p14="http://schemas.microsoft.com/office/powerpoint/2010/main" val="172368058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C3FD-B156-0022-7FD9-AE535B31D2ED}"/>
              </a:ext>
            </a:extLst>
          </p:cNvPr>
          <p:cNvSpPr>
            <a:spLocks noGrp="1"/>
          </p:cNvSpPr>
          <p:nvPr>
            <p:ph type="title"/>
          </p:nvPr>
        </p:nvSpPr>
        <p:spPr>
          <a:xfrm>
            <a:off x="432000" y="431999"/>
            <a:ext cx="11340000" cy="1009975"/>
          </a:xfrm>
        </p:spPr>
        <p:txBody>
          <a:bodyPr/>
          <a:lstStyle/>
          <a:p>
            <a:r>
              <a:rPr lang="en-US" sz="6600" dirty="0"/>
              <a:t>SESSION QUESTION</a:t>
            </a:r>
          </a:p>
        </p:txBody>
      </p:sp>
      <p:sp>
        <p:nvSpPr>
          <p:cNvPr id="3" name="Content Placeholder 2">
            <a:extLst>
              <a:ext uri="{FF2B5EF4-FFF2-40B4-BE49-F238E27FC236}">
                <a16:creationId xmlns:a16="http://schemas.microsoft.com/office/drawing/2014/main" id="{626C8C8D-706F-34B8-28CB-B9FEC18E08AE}"/>
              </a:ext>
            </a:extLst>
          </p:cNvPr>
          <p:cNvSpPr>
            <a:spLocks noGrp="1"/>
          </p:cNvSpPr>
          <p:nvPr>
            <p:ph idx="1"/>
          </p:nvPr>
        </p:nvSpPr>
        <p:spPr/>
        <p:txBody>
          <a:bodyPr/>
          <a:lstStyle/>
          <a:p>
            <a:pPr marL="0" indent="0">
              <a:buNone/>
            </a:pPr>
            <a:r>
              <a:rPr lang="en-US" sz="4000" kern="100" dirty="0">
                <a:latin typeface="Calibri" panose="020F0502020204030204" pitchFamily="34" charset="0"/>
                <a:ea typeface="Calibri" panose="020F0502020204030204" pitchFamily="34" charset="0"/>
                <a:cs typeface="Times New Roman" panose="02020603050405020304" pitchFamily="18" charset="0"/>
              </a:rPr>
              <a:t>What </a:t>
            </a:r>
            <a:r>
              <a:rPr lang="en-US" sz="4000" b="1" kern="100" dirty="0">
                <a:latin typeface="Calibri" panose="020F0502020204030204" pitchFamily="34" charset="0"/>
                <a:ea typeface="Calibri" panose="020F0502020204030204" pitchFamily="34" charset="0"/>
                <a:cs typeface="Times New Roman" panose="02020603050405020304" pitchFamily="18" charset="0"/>
              </a:rPr>
              <a:t>federal policy changes- </a:t>
            </a:r>
            <a:r>
              <a:rPr lang="en-US" sz="4000" kern="100" dirty="0">
                <a:latin typeface="Calibri" panose="020F0502020204030204" pitchFamily="34" charset="0"/>
                <a:ea typeface="Calibri" panose="020F0502020204030204" pitchFamily="34" charset="0"/>
                <a:cs typeface="Times New Roman" panose="02020603050405020304" pitchFamily="18" charset="0"/>
              </a:rPr>
              <a:t>whether recent, in-process, or possible- have the potential to impact how states think about </a:t>
            </a:r>
            <a:r>
              <a:rPr lang="en-US" sz="4000" b="1" kern="100" dirty="0">
                <a:latin typeface="Calibri" panose="020F0502020204030204" pitchFamily="34" charset="0"/>
                <a:ea typeface="Calibri" panose="020F0502020204030204" pitchFamily="34" charset="0"/>
                <a:cs typeface="Times New Roman" panose="02020603050405020304" pitchFamily="18" charset="0"/>
              </a:rPr>
              <a:t>higher education accountability, funding, and impact</a:t>
            </a:r>
            <a:r>
              <a:rPr lang="en-US" sz="4000" kern="100" dirty="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a:extLst>
              <a:ext uri="{FF2B5EF4-FFF2-40B4-BE49-F238E27FC236}">
                <a16:creationId xmlns:a16="http://schemas.microsoft.com/office/drawing/2014/main" id="{2ADE7102-9A58-4592-5D55-F404340BAE23}"/>
              </a:ext>
            </a:extLst>
          </p:cNvPr>
          <p:cNvSpPr>
            <a:spLocks noGrp="1"/>
          </p:cNvSpPr>
          <p:nvPr>
            <p:ph type="sldNum" sz="quarter" idx="11"/>
          </p:nvPr>
        </p:nvSpPr>
        <p:spPr/>
        <p:txBody>
          <a:bodyPr/>
          <a:lstStyle/>
          <a:p>
            <a:fld id="{4B73C415-D670-4716-A5EC-CC4D52CA2BAC}" type="slidenum">
              <a:rPr lang="en-US" noProof="0" smtClean="0"/>
              <a:pPr/>
              <a:t>2</a:t>
            </a:fld>
            <a:endParaRPr lang="en-US" noProof="0"/>
          </a:p>
        </p:txBody>
      </p:sp>
    </p:spTree>
    <p:extLst>
      <p:ext uri="{BB962C8B-B14F-4D97-AF65-F5344CB8AC3E}">
        <p14:creationId xmlns:p14="http://schemas.microsoft.com/office/powerpoint/2010/main" val="343619713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A1FD-4C23-9DD7-FC92-CCF64D600F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198AF0-0B02-3FF6-6B85-3498E37D34F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B178E72-0B4B-5A24-8853-07542DB9EC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0258" y="61442"/>
            <a:ext cx="7411484" cy="6735115"/>
          </a:xfrm>
          <a:prstGeom prst="rect">
            <a:avLst/>
          </a:prstGeom>
        </p:spPr>
      </p:pic>
    </p:spTree>
    <p:extLst>
      <p:ext uri="{BB962C8B-B14F-4D97-AF65-F5344CB8AC3E}">
        <p14:creationId xmlns:p14="http://schemas.microsoft.com/office/powerpoint/2010/main" val="350194526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80D65-2219-3F86-2B92-7A9F9B8C07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2FD5BD-45BF-D201-F3FC-0E36784EE72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90A7A50-E94B-18A8-8F43-B9AEDC5271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561"/>
            <a:ext cx="12192000" cy="6836878"/>
          </a:xfrm>
          <a:prstGeom prst="rect">
            <a:avLst/>
          </a:prstGeom>
        </p:spPr>
      </p:pic>
    </p:spTree>
    <p:extLst>
      <p:ext uri="{BB962C8B-B14F-4D97-AF65-F5344CB8AC3E}">
        <p14:creationId xmlns:p14="http://schemas.microsoft.com/office/powerpoint/2010/main" val="137883849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graph&#10;&#10;Description automatically generated">
            <a:extLst>
              <a:ext uri="{FF2B5EF4-FFF2-40B4-BE49-F238E27FC236}">
                <a16:creationId xmlns:a16="http://schemas.microsoft.com/office/drawing/2014/main" id="{E5942D7E-9404-F169-DE5F-586C50511B2A}"/>
              </a:ext>
            </a:extLst>
          </p:cNvPr>
          <p:cNvPicPr>
            <a:picLocks noChangeAspect="1"/>
          </p:cNvPicPr>
          <p:nvPr/>
        </p:nvPicPr>
        <p:blipFill>
          <a:blip r:embed="rId3"/>
          <a:stretch>
            <a:fillRect/>
          </a:stretch>
        </p:blipFill>
        <p:spPr>
          <a:xfrm>
            <a:off x="800474" y="68263"/>
            <a:ext cx="10170365" cy="6229350"/>
          </a:xfrm>
          <a:prstGeom prst="rect">
            <a:avLst/>
          </a:prstGeom>
          <a:noFill/>
          <a:ln w="95250" cap="sq">
            <a:solidFill>
              <a:schemeClr val="bg1">
                <a:lumMod val="95000"/>
              </a:schemeClr>
            </a:solidFill>
          </a:ln>
        </p:spPr>
      </p:pic>
    </p:spTree>
    <p:extLst>
      <p:ext uri="{BB962C8B-B14F-4D97-AF65-F5344CB8AC3E}">
        <p14:creationId xmlns:p14="http://schemas.microsoft.com/office/powerpoint/2010/main" val="398138208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ADC46-3639-9EB8-8F08-8FD5D659B2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2D9B3A-1F01-9EB6-8C6D-787FAFFD888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1CFF65C-982F-D268-EB4F-C171A7E90E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086"/>
            <a:ext cx="12192000" cy="6835827"/>
          </a:xfrm>
          <a:prstGeom prst="rect">
            <a:avLst/>
          </a:prstGeom>
        </p:spPr>
      </p:pic>
    </p:spTree>
    <p:extLst>
      <p:ext uri="{BB962C8B-B14F-4D97-AF65-F5344CB8AC3E}">
        <p14:creationId xmlns:p14="http://schemas.microsoft.com/office/powerpoint/2010/main" val="267742005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C3FD-B156-0022-7FD9-AE535B31D2ED}"/>
              </a:ext>
            </a:extLst>
          </p:cNvPr>
          <p:cNvSpPr>
            <a:spLocks noGrp="1"/>
          </p:cNvSpPr>
          <p:nvPr>
            <p:ph type="title"/>
          </p:nvPr>
        </p:nvSpPr>
        <p:spPr>
          <a:xfrm>
            <a:off x="432000" y="431999"/>
            <a:ext cx="11340000" cy="1009975"/>
          </a:xfrm>
        </p:spPr>
        <p:txBody>
          <a:bodyPr/>
          <a:lstStyle/>
          <a:p>
            <a:r>
              <a:rPr lang="en-US" sz="6600" dirty="0"/>
              <a:t>TAKEAWAY</a:t>
            </a:r>
          </a:p>
        </p:txBody>
      </p:sp>
      <p:sp>
        <p:nvSpPr>
          <p:cNvPr id="3" name="Content Placeholder 2">
            <a:extLst>
              <a:ext uri="{FF2B5EF4-FFF2-40B4-BE49-F238E27FC236}">
                <a16:creationId xmlns:a16="http://schemas.microsoft.com/office/drawing/2014/main" id="{626C8C8D-706F-34B8-28CB-B9FEC18E08AE}"/>
              </a:ext>
            </a:extLst>
          </p:cNvPr>
          <p:cNvSpPr>
            <a:spLocks noGrp="1"/>
          </p:cNvSpPr>
          <p:nvPr>
            <p:ph idx="1"/>
          </p:nvPr>
        </p:nvSpPr>
        <p:spPr/>
        <p:txBody>
          <a:bodyPr/>
          <a:lstStyle/>
          <a:p>
            <a:pPr marL="0" indent="0">
              <a:buNone/>
            </a:pPr>
            <a:r>
              <a:rPr lang="en-US" sz="3600" kern="100" dirty="0">
                <a:latin typeface="Calibri" panose="020F0502020204030204" pitchFamily="34" charset="0"/>
                <a:ea typeface="Calibri" panose="020F0502020204030204" pitchFamily="34" charset="0"/>
                <a:cs typeface="Times New Roman" panose="02020603050405020304" pitchFamily="18" charset="0"/>
              </a:rPr>
              <a:t>Federal loan program increasingly functioning as a partial subsidy for higher education on par with Pell Grant funding</a:t>
            </a:r>
          </a:p>
          <a:p>
            <a:pPr marL="0" indent="0">
              <a:buNone/>
            </a:pPr>
            <a:r>
              <a:rPr lang="en-US" sz="3600" b="1" kern="100" dirty="0">
                <a:latin typeface="Calibri" panose="020F0502020204030204" pitchFamily="34" charset="0"/>
                <a:ea typeface="Calibri" panose="020F0502020204030204" pitchFamily="34" charset="0"/>
                <a:cs typeface="Times New Roman" panose="02020603050405020304" pitchFamily="18" charset="0"/>
              </a:rPr>
              <a:t>WHICH</a:t>
            </a:r>
          </a:p>
          <a:p>
            <a:pPr marL="0" indent="0">
              <a:buNone/>
            </a:pPr>
            <a:r>
              <a:rPr lang="en-US" sz="3600" kern="100" dirty="0">
                <a:latin typeface="Calibri" panose="020F0502020204030204" pitchFamily="34" charset="0"/>
                <a:ea typeface="Calibri" panose="020F0502020204030204" pitchFamily="34" charset="0"/>
                <a:cs typeface="Times New Roman" panose="02020603050405020304" pitchFamily="18" charset="0"/>
              </a:rPr>
              <a:t>Invites federal policymakers to examine return-on-investment for institutions and programs</a:t>
            </a:r>
          </a:p>
          <a:p>
            <a:pPr marL="0" indent="0">
              <a:buNone/>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ADE7102-9A58-4592-5D55-F404340BAE23}"/>
              </a:ext>
            </a:extLst>
          </p:cNvPr>
          <p:cNvSpPr>
            <a:spLocks noGrp="1"/>
          </p:cNvSpPr>
          <p:nvPr>
            <p:ph type="sldNum" sz="quarter" idx="11"/>
          </p:nvPr>
        </p:nvSpPr>
        <p:spPr/>
        <p:txBody>
          <a:bodyPr/>
          <a:lstStyle/>
          <a:p>
            <a:fld id="{4B73C415-D670-4716-A5EC-CC4D52CA2BAC}" type="slidenum">
              <a:rPr lang="en-US" noProof="0" smtClean="0"/>
              <a:pPr/>
              <a:t>24</a:t>
            </a:fld>
            <a:endParaRPr lang="en-US" noProof="0"/>
          </a:p>
        </p:txBody>
      </p:sp>
    </p:spTree>
    <p:extLst>
      <p:ext uri="{BB962C8B-B14F-4D97-AF65-F5344CB8AC3E}">
        <p14:creationId xmlns:p14="http://schemas.microsoft.com/office/powerpoint/2010/main" val="371406438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ndoor&#10;&#10;Description automatically generated">
            <a:extLst>
              <a:ext uri="{FF2B5EF4-FFF2-40B4-BE49-F238E27FC236}">
                <a16:creationId xmlns:a16="http://schemas.microsoft.com/office/drawing/2014/main" id="{AC286FFC-AE5C-4077-830F-F0FEEA0EBAAE}"/>
              </a:ext>
            </a:extLst>
          </p:cNvPr>
          <p:cNvPicPr>
            <a:picLocks noChangeAspect="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A picture containing indoor, column&#10;&#10;Description automatically generated">
            <a:extLst>
              <a:ext uri="{FF2B5EF4-FFF2-40B4-BE49-F238E27FC236}">
                <a16:creationId xmlns:a16="http://schemas.microsoft.com/office/drawing/2014/main" id="{41B292F8-93B3-46A2-8B67-694960C44ECD}"/>
              </a:ext>
            </a:extLst>
          </p:cNvPr>
          <p:cNvPicPr>
            <a:picLocks noChangeAspect="1"/>
          </p:cNvPicPr>
          <p:nvPr/>
        </p:nvPicPr>
        <p:blipFill>
          <a:blip r:embed="rId4"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Rectangle 29">
            <a:extLst>
              <a:ext uri="{FF2B5EF4-FFF2-40B4-BE49-F238E27FC236}">
                <a16:creationId xmlns:a16="http://schemas.microsoft.com/office/drawing/2014/main" id="{2AFED906-603E-4575-A8EB-18849F6201A6}"/>
              </a:ext>
              <a:ext uri="{C183D7F6-B498-43B3-948B-1728B52AA6E4}">
                <adec:decorative xmlns:adec="http://schemas.microsoft.com/office/drawing/2017/decorative" val="1"/>
              </a:ext>
            </a:extLst>
          </p:cNvPr>
          <p:cNvSpPr/>
          <p:nvPr/>
        </p:nvSpPr>
        <p:spPr>
          <a:xfrm>
            <a:off x="0" y="1"/>
            <a:ext cx="68072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1131883" y="2555131"/>
            <a:ext cx="9928232" cy="1307284"/>
          </a:xfrm>
        </p:spPr>
        <p:txBody>
          <a:bodyPr/>
          <a:lstStyle/>
          <a:p>
            <a:br>
              <a:rPr lang="en-US" sz="4800" dirty="0"/>
            </a:br>
            <a:r>
              <a:rPr lang="en-US" sz="4800" dirty="0"/>
              <a:t>2. USED regulatory agenda focuses on value and accountability </a:t>
            </a:r>
          </a:p>
        </p:txBody>
      </p:sp>
      <p:sp>
        <p:nvSpPr>
          <p:cNvPr id="3" name="Subtitle 2">
            <a:extLst>
              <a:ext uri="{FF2B5EF4-FFF2-40B4-BE49-F238E27FC236}">
                <a16:creationId xmlns:a16="http://schemas.microsoft.com/office/drawing/2014/main" id="{565124A8-7554-4DB8-896F-F9946B9CF1F9}"/>
              </a:ext>
            </a:extLst>
          </p:cNvPr>
          <p:cNvSpPr>
            <a:spLocks noGrp="1"/>
          </p:cNvSpPr>
          <p:nvPr>
            <p:ph type="subTitle" idx="1"/>
          </p:nvPr>
        </p:nvSpPr>
        <p:spPr bwMode="gray">
          <a:xfrm>
            <a:off x="1131883" y="3986719"/>
            <a:ext cx="7053327" cy="1133669"/>
          </a:xfrm>
        </p:spPr>
        <p:txBody>
          <a:bodyPr/>
          <a:lstStyle/>
          <a:p>
            <a:endParaRPr lang="en-US" dirty="0"/>
          </a:p>
        </p:txBody>
      </p:sp>
      <p:pic>
        <p:nvPicPr>
          <p:cNvPr id="5" name="Picture 4" descr="A picture containing drawing&#10;&#10;Description automatically generated">
            <a:extLst>
              <a:ext uri="{FF2B5EF4-FFF2-40B4-BE49-F238E27FC236}">
                <a16:creationId xmlns:a16="http://schemas.microsoft.com/office/drawing/2014/main" id="{FF2275C5-A25D-4328-8A52-97C6BF2912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885" y="775936"/>
            <a:ext cx="3834398" cy="1205264"/>
          </a:xfrm>
          <a:prstGeom prst="rect">
            <a:avLst/>
          </a:prstGeom>
        </p:spPr>
      </p:pic>
    </p:spTree>
    <p:extLst>
      <p:ext uri="{BB962C8B-B14F-4D97-AF65-F5344CB8AC3E}">
        <p14:creationId xmlns:p14="http://schemas.microsoft.com/office/powerpoint/2010/main" val="309556018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C3FD-B156-0022-7FD9-AE535B31D2ED}"/>
              </a:ext>
            </a:extLst>
          </p:cNvPr>
          <p:cNvSpPr>
            <a:spLocks noGrp="1"/>
          </p:cNvSpPr>
          <p:nvPr>
            <p:ph type="title"/>
          </p:nvPr>
        </p:nvSpPr>
        <p:spPr>
          <a:xfrm>
            <a:off x="432000" y="431999"/>
            <a:ext cx="11340000" cy="1009975"/>
          </a:xfrm>
        </p:spPr>
        <p:txBody>
          <a:bodyPr/>
          <a:lstStyle/>
          <a:p>
            <a:r>
              <a:rPr lang="en-US" sz="5400" dirty="0"/>
              <a:t>ED Regulatory Highlights</a:t>
            </a:r>
          </a:p>
        </p:txBody>
      </p:sp>
      <p:sp>
        <p:nvSpPr>
          <p:cNvPr id="3" name="Content Placeholder 2">
            <a:extLst>
              <a:ext uri="{FF2B5EF4-FFF2-40B4-BE49-F238E27FC236}">
                <a16:creationId xmlns:a16="http://schemas.microsoft.com/office/drawing/2014/main" id="{626C8C8D-706F-34B8-28CB-B9FEC18E08AE}"/>
              </a:ext>
            </a:extLst>
          </p:cNvPr>
          <p:cNvSpPr>
            <a:spLocks noGrp="1"/>
          </p:cNvSpPr>
          <p:nvPr>
            <p:ph idx="1"/>
          </p:nvPr>
        </p:nvSpPr>
        <p:spPr/>
        <p:txBody>
          <a:bodyPr/>
          <a:lstStyle/>
          <a:p>
            <a:pPr marL="742950" indent="-742950">
              <a:spcAft>
                <a:spcPts val="1800"/>
              </a:spcAft>
              <a:buFont typeface="+mj-lt"/>
              <a:buAutoNum type="arabicPeriod"/>
            </a:pPr>
            <a:r>
              <a:rPr lang="en-US" sz="3600" kern="100" dirty="0">
                <a:latin typeface="Calibri" panose="020F0502020204030204" pitchFamily="34" charset="0"/>
                <a:cs typeface="Times New Roman" panose="02020603050405020304" pitchFamily="18" charset="0"/>
              </a:rPr>
              <a:t>List of low-value programs (RFI proposed)</a:t>
            </a:r>
          </a:p>
          <a:p>
            <a:pPr marL="1019175" lvl="1" indent="-742950">
              <a:spcAft>
                <a:spcPts val="1800"/>
              </a:spcAft>
            </a:pPr>
            <a:r>
              <a:rPr lang="en-US" sz="2000" kern="100" dirty="0">
                <a:latin typeface="Calibri" panose="020F0502020204030204" pitchFamily="34" charset="0"/>
                <a:cs typeface="Times New Roman" panose="02020603050405020304" pitchFamily="18" charset="0"/>
              </a:rPr>
              <a:t>Cohort default rate (CDR) rendered useless via loan reforms</a:t>
            </a:r>
            <a:endParaRPr lang="en-US" sz="3600" kern="100" dirty="0">
              <a:latin typeface="Calibri" panose="020F0502020204030204" pitchFamily="34" charset="0"/>
              <a:cs typeface="Times New Roman" panose="02020603050405020304" pitchFamily="18" charset="0"/>
            </a:endParaRPr>
          </a:p>
          <a:p>
            <a:pPr marL="742950" indent="-742950">
              <a:spcAft>
                <a:spcPts val="1800"/>
              </a:spcAft>
              <a:buFont typeface="+mj-lt"/>
              <a:buAutoNum type="arabicPeriod"/>
            </a:pPr>
            <a:r>
              <a:rPr lang="en-US" sz="3600" kern="100" dirty="0">
                <a:latin typeface="Calibri" panose="020F0502020204030204" pitchFamily="34" charset="0"/>
                <a:cs typeface="Times New Roman" panose="02020603050405020304" pitchFamily="18" charset="0"/>
              </a:rPr>
              <a:t>Gainful employment rule (proposed)</a:t>
            </a:r>
          </a:p>
          <a:p>
            <a:pPr marL="742950" indent="-742950">
              <a:spcAft>
                <a:spcPts val="1800"/>
              </a:spcAft>
              <a:buFont typeface="+mj-lt"/>
              <a:buAutoNum type="arabicPeriod" startAt="3"/>
            </a:pPr>
            <a:r>
              <a:rPr lang="en-US" sz="3600" kern="100" dirty="0">
                <a:latin typeface="Calibri" panose="020F0502020204030204" pitchFamily="34" charset="0"/>
                <a:cs typeface="Times New Roman" panose="02020603050405020304" pitchFamily="18" charset="0"/>
              </a:rPr>
              <a:t>College Scorecard + New Blog</a:t>
            </a:r>
          </a:p>
          <a:p>
            <a:pPr marL="742950" indent="-742950">
              <a:spcAft>
                <a:spcPts val="1800"/>
              </a:spcAft>
              <a:buFont typeface="+mj-lt"/>
              <a:buAutoNum type="arabicPeriod" startAt="3"/>
            </a:pPr>
            <a:r>
              <a:rPr lang="en-US" sz="3600" kern="100" dirty="0">
                <a:latin typeface="Calibri" panose="020F0502020204030204" pitchFamily="34" charset="0"/>
                <a:cs typeface="Times New Roman" panose="02020603050405020304" pitchFamily="18" charset="0"/>
              </a:rPr>
              <a:t>Borrower Defense (final) + SARA interest (proposed)</a:t>
            </a:r>
          </a:p>
          <a:p>
            <a:pPr marL="0" indent="0">
              <a:spcAft>
                <a:spcPts val="1800"/>
              </a:spcAft>
              <a:buNone/>
            </a:pPr>
            <a:endParaRPr lang="en-US" dirty="0"/>
          </a:p>
        </p:txBody>
      </p:sp>
      <p:sp>
        <p:nvSpPr>
          <p:cNvPr id="4" name="Slide Number Placeholder 3">
            <a:extLst>
              <a:ext uri="{FF2B5EF4-FFF2-40B4-BE49-F238E27FC236}">
                <a16:creationId xmlns:a16="http://schemas.microsoft.com/office/drawing/2014/main" id="{2ADE7102-9A58-4592-5D55-F404340BAE23}"/>
              </a:ext>
            </a:extLst>
          </p:cNvPr>
          <p:cNvSpPr>
            <a:spLocks noGrp="1"/>
          </p:cNvSpPr>
          <p:nvPr>
            <p:ph type="sldNum" sz="quarter" idx="11"/>
          </p:nvPr>
        </p:nvSpPr>
        <p:spPr/>
        <p:txBody>
          <a:bodyPr/>
          <a:lstStyle/>
          <a:p>
            <a:fld id="{4B73C415-D670-4716-A5EC-CC4D52CA2BAC}" type="slidenum">
              <a:rPr lang="en-US" noProof="0" smtClean="0"/>
              <a:pPr/>
              <a:t>26</a:t>
            </a:fld>
            <a:endParaRPr lang="en-US" noProof="0"/>
          </a:p>
        </p:txBody>
      </p:sp>
    </p:spTree>
    <p:extLst>
      <p:ext uri="{BB962C8B-B14F-4D97-AF65-F5344CB8AC3E}">
        <p14:creationId xmlns:p14="http://schemas.microsoft.com/office/powerpoint/2010/main" val="278406619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D7FFF-2A5D-2BEC-1B88-E160B279A8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EC17EB-B943-EF1C-3356-B29BA4B3DB9B}"/>
              </a:ext>
            </a:extLst>
          </p:cNvPr>
          <p:cNvSpPr>
            <a:spLocks noGrp="1"/>
          </p:cNvSpPr>
          <p:nvPr>
            <p:ph idx="1"/>
          </p:nvPr>
        </p:nvSpPr>
        <p:spPr/>
        <p:txBody>
          <a:bodyPr/>
          <a:lstStyle/>
          <a:p>
            <a:endParaRPr lang="en-US"/>
          </a:p>
        </p:txBody>
      </p:sp>
      <p:pic>
        <p:nvPicPr>
          <p:cNvPr id="15362" name="Picture 2">
            <a:extLst>
              <a:ext uri="{FF2B5EF4-FFF2-40B4-BE49-F238E27FC236}">
                <a16:creationId xmlns:a16="http://schemas.microsoft.com/office/drawing/2014/main" id="{ED5F18A1-002F-178E-25E9-C0300379C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513" y="0"/>
            <a:ext cx="7546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319108"/>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840F-6041-6F5D-7168-F6CE80D28AD6}"/>
              </a:ext>
            </a:extLst>
          </p:cNvPr>
          <p:cNvSpPr>
            <a:spLocks noGrp="1"/>
          </p:cNvSpPr>
          <p:nvPr>
            <p:ph type="title"/>
          </p:nvPr>
        </p:nvSpPr>
        <p:spPr/>
        <p:txBody>
          <a:bodyPr/>
          <a:lstStyle/>
          <a:p>
            <a:r>
              <a:rPr lang="en-US" dirty="0"/>
              <a:t>List of Low-Financial-Value Programs RFI</a:t>
            </a:r>
          </a:p>
        </p:txBody>
      </p:sp>
      <p:sp>
        <p:nvSpPr>
          <p:cNvPr id="3" name="Content Placeholder 2">
            <a:extLst>
              <a:ext uri="{FF2B5EF4-FFF2-40B4-BE49-F238E27FC236}">
                <a16:creationId xmlns:a16="http://schemas.microsoft.com/office/drawing/2014/main" id="{A03E4FD4-2896-804D-3973-4E57FBC7ADA7}"/>
              </a:ext>
            </a:extLst>
          </p:cNvPr>
          <p:cNvSpPr>
            <a:spLocks noGrp="1"/>
          </p:cNvSpPr>
          <p:nvPr>
            <p:ph idx="1"/>
          </p:nvPr>
        </p:nvSpPr>
        <p:spPr>
          <a:xfrm>
            <a:off x="426000" y="1439012"/>
            <a:ext cx="11340000" cy="4351338"/>
          </a:xfrm>
        </p:spPr>
        <p:txBody>
          <a:bodyPr/>
          <a:lstStyle/>
          <a:p>
            <a:pPr marL="0" indent="0">
              <a:buNone/>
            </a:pPr>
            <a:r>
              <a:rPr lang="en-US" sz="2000" b="1" dirty="0"/>
              <a:t>Taxpayers bear burden when borrowers cannot repay loans</a:t>
            </a:r>
          </a:p>
          <a:p>
            <a:pPr marL="0" indent="0">
              <a:buNone/>
            </a:pPr>
            <a:r>
              <a:rPr lang="en-US" dirty="0"/>
              <a:t>“Taxpayers also shoulder the costs when a substantial number and share of borrowers are unable to successfully repay their loans. The number of borrowers facing challenges related to the repayment of their student loans is significant.”</a:t>
            </a:r>
          </a:p>
          <a:p>
            <a:pPr marL="0" indent="0">
              <a:buNone/>
            </a:pPr>
            <a:r>
              <a:rPr lang="en-US" sz="2000" b="1" dirty="0"/>
              <a:t>New repayment plans increased potential for taxpayer subsidy </a:t>
            </a:r>
          </a:p>
          <a:p>
            <a:pPr marL="0" indent="0">
              <a:buNone/>
            </a:pPr>
            <a:r>
              <a:rPr lang="en-US" dirty="0"/>
              <a:t>“IDR plans can transfer some of the cost of financing a low-financial-value postsecondary program to taxpayers through debt forgiveness. The goal of the IDR program is to reduce the burden of loans for low- and middle-income borrowers, not to subsidize programs that fail to help many of their students graduate and achieve their goals.”</a:t>
            </a:r>
          </a:p>
          <a:p>
            <a:pPr marL="0" indent="0">
              <a:buNone/>
            </a:pPr>
            <a:r>
              <a:rPr lang="en-US" sz="2000" b="1" dirty="0"/>
              <a:t>A list of low-financial-value programs will improve borrower choices, lessen taxpayer burden</a:t>
            </a:r>
          </a:p>
          <a:p>
            <a:pPr marL="0" indent="0">
              <a:buNone/>
            </a:pPr>
            <a:r>
              <a:rPr lang="en-US" dirty="0"/>
              <a:t>“The Department believes annually publishing a list of the programs with the lowest financial value will draw public attention to these programs. The Department also is committed to sending letters to institutions with the most concerning programs to ask for their plans to improve the value of their programs. These steps should reduce the extent to which students and taxpayers are exposed to the negative consequences resulting from low-financial-value programs.”</a:t>
            </a:r>
          </a:p>
        </p:txBody>
      </p:sp>
      <p:sp>
        <p:nvSpPr>
          <p:cNvPr id="4" name="Slide Number Placeholder 3">
            <a:extLst>
              <a:ext uri="{FF2B5EF4-FFF2-40B4-BE49-F238E27FC236}">
                <a16:creationId xmlns:a16="http://schemas.microsoft.com/office/drawing/2014/main" id="{73495547-882D-B85E-4D16-18A24873BFBA}"/>
              </a:ext>
            </a:extLst>
          </p:cNvPr>
          <p:cNvSpPr>
            <a:spLocks noGrp="1"/>
          </p:cNvSpPr>
          <p:nvPr>
            <p:ph type="sldNum" sz="quarter" idx="11"/>
          </p:nvPr>
        </p:nvSpPr>
        <p:spPr/>
        <p:txBody>
          <a:bodyPr/>
          <a:lstStyle/>
          <a:p>
            <a:fld id="{4B73C415-D670-4716-A5EC-CC4D52CA2BAC}" type="slidenum">
              <a:rPr lang="en-US" noProof="0" smtClean="0"/>
              <a:pPr/>
              <a:t>28</a:t>
            </a:fld>
            <a:endParaRPr lang="en-US" noProof="0"/>
          </a:p>
        </p:txBody>
      </p:sp>
    </p:spTree>
    <p:extLst>
      <p:ext uri="{BB962C8B-B14F-4D97-AF65-F5344CB8AC3E}">
        <p14:creationId xmlns:p14="http://schemas.microsoft.com/office/powerpoint/2010/main" val="3243024530"/>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271E50-8465-FD3F-4162-BE9D56291E41}"/>
              </a:ext>
            </a:extLst>
          </p:cNvPr>
          <p:cNvPicPr>
            <a:picLocks noGrp="1" noChangeAspect="1"/>
          </p:cNvPicPr>
          <p:nvPr>
            <p:ph idx="1"/>
          </p:nvPr>
        </p:nvPicPr>
        <p:blipFill>
          <a:blip r:embed="rId3"/>
          <a:stretch>
            <a:fillRect/>
          </a:stretch>
        </p:blipFill>
        <p:spPr>
          <a:xfrm>
            <a:off x="2646422" y="643466"/>
            <a:ext cx="6899155" cy="5571067"/>
          </a:xfrm>
          <a:prstGeom prst="rect">
            <a:avLst/>
          </a:prstGeom>
        </p:spPr>
      </p:pic>
    </p:spTree>
    <p:extLst>
      <p:ext uri="{BB962C8B-B14F-4D97-AF65-F5344CB8AC3E}">
        <p14:creationId xmlns:p14="http://schemas.microsoft.com/office/powerpoint/2010/main" val="360452227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EC73-D6AD-C061-C3FA-C529B89F5E57}"/>
              </a:ext>
            </a:extLst>
          </p:cNvPr>
          <p:cNvSpPr>
            <a:spLocks noGrp="1"/>
          </p:cNvSpPr>
          <p:nvPr>
            <p:ph type="title"/>
          </p:nvPr>
        </p:nvSpPr>
        <p:spPr>
          <a:xfrm>
            <a:off x="432000" y="432000"/>
            <a:ext cx="11340000" cy="432000"/>
          </a:xfrm>
        </p:spPr>
        <p:txBody>
          <a:bodyPr anchor="t">
            <a:normAutofit/>
          </a:bodyPr>
          <a:lstStyle/>
          <a:p>
            <a:r>
              <a:rPr lang="en-US" sz="3000" spc="-150" dirty="0"/>
              <a:t>Wall Street Journal-NORC poll: March 2023</a:t>
            </a:r>
          </a:p>
        </p:txBody>
      </p:sp>
      <p:pic>
        <p:nvPicPr>
          <p:cNvPr id="6" name="Content Placeholder 5" descr="A graph with text overlay&#10;&#10;Description automatically generated">
            <a:extLst>
              <a:ext uri="{FF2B5EF4-FFF2-40B4-BE49-F238E27FC236}">
                <a16:creationId xmlns:a16="http://schemas.microsoft.com/office/drawing/2014/main" id="{8DB752F6-D769-0E4D-3163-73220E255C1A}"/>
              </a:ext>
            </a:extLst>
          </p:cNvPr>
          <p:cNvPicPr>
            <a:picLocks noGrp="1" noChangeAspect="1"/>
          </p:cNvPicPr>
          <p:nvPr>
            <p:ph idx="1"/>
          </p:nvPr>
        </p:nvPicPr>
        <p:blipFill>
          <a:blip r:embed="rId3"/>
          <a:stretch>
            <a:fillRect/>
          </a:stretch>
        </p:blipFill>
        <p:spPr>
          <a:xfrm>
            <a:off x="1179235" y="1600181"/>
            <a:ext cx="9833530" cy="4351338"/>
          </a:xfrm>
          <a:noFill/>
        </p:spPr>
      </p:pic>
      <p:sp>
        <p:nvSpPr>
          <p:cNvPr id="4" name="Slide Number Placeholder 3">
            <a:extLst>
              <a:ext uri="{FF2B5EF4-FFF2-40B4-BE49-F238E27FC236}">
                <a16:creationId xmlns:a16="http://schemas.microsoft.com/office/drawing/2014/main" id="{F210783D-CDC2-39A9-2905-F48774CE4AC1}"/>
              </a:ext>
            </a:extLst>
          </p:cNvPr>
          <p:cNvSpPr>
            <a:spLocks noGrp="1"/>
          </p:cNvSpPr>
          <p:nvPr>
            <p:ph type="sldNum" sz="quarter" idx="11"/>
          </p:nvPr>
        </p:nvSpPr>
        <p:spPr>
          <a:xfrm>
            <a:off x="11772000" y="6365363"/>
            <a:ext cx="420000" cy="421200"/>
          </a:xfrm>
        </p:spPr>
        <p:txBody>
          <a:bodyPr anchor="ctr">
            <a:normAutofit/>
          </a:bodyPr>
          <a:lstStyle/>
          <a:p>
            <a:pPr>
              <a:spcAft>
                <a:spcPts val="600"/>
              </a:spcAft>
            </a:pPr>
            <a:fld id="{4B73C415-D670-4716-A5EC-CC4D52CA2BAC}" type="slidenum">
              <a:rPr lang="en-US" noProof="0" smtClean="0"/>
              <a:pPr>
                <a:spcAft>
                  <a:spcPts val="600"/>
                </a:spcAft>
              </a:pPr>
              <a:t>3</a:t>
            </a:fld>
            <a:endParaRPr lang="en-US" noProof="0"/>
          </a:p>
        </p:txBody>
      </p:sp>
    </p:spTree>
    <p:extLst>
      <p:ext uri="{BB962C8B-B14F-4D97-AF65-F5344CB8AC3E}">
        <p14:creationId xmlns:p14="http://schemas.microsoft.com/office/powerpoint/2010/main" val="197512363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C3FD-B156-0022-7FD9-AE535B31D2ED}"/>
              </a:ext>
            </a:extLst>
          </p:cNvPr>
          <p:cNvSpPr>
            <a:spLocks noGrp="1"/>
          </p:cNvSpPr>
          <p:nvPr>
            <p:ph type="title"/>
          </p:nvPr>
        </p:nvSpPr>
        <p:spPr>
          <a:xfrm>
            <a:off x="432000" y="431999"/>
            <a:ext cx="11340000" cy="1009975"/>
          </a:xfrm>
        </p:spPr>
        <p:txBody>
          <a:bodyPr/>
          <a:lstStyle/>
          <a:p>
            <a:r>
              <a:rPr lang="en-US" sz="5400" dirty="0"/>
              <a:t>ED Regulatory Highlights</a:t>
            </a:r>
          </a:p>
        </p:txBody>
      </p:sp>
      <p:sp>
        <p:nvSpPr>
          <p:cNvPr id="3" name="Content Placeholder 2">
            <a:extLst>
              <a:ext uri="{FF2B5EF4-FFF2-40B4-BE49-F238E27FC236}">
                <a16:creationId xmlns:a16="http://schemas.microsoft.com/office/drawing/2014/main" id="{626C8C8D-706F-34B8-28CB-B9FEC18E08AE}"/>
              </a:ext>
            </a:extLst>
          </p:cNvPr>
          <p:cNvSpPr>
            <a:spLocks noGrp="1"/>
          </p:cNvSpPr>
          <p:nvPr>
            <p:ph idx="1"/>
          </p:nvPr>
        </p:nvSpPr>
        <p:spPr/>
        <p:txBody>
          <a:bodyPr/>
          <a:lstStyle/>
          <a:p>
            <a:pPr marL="742950" indent="-742950">
              <a:spcAft>
                <a:spcPts val="1800"/>
              </a:spcAft>
              <a:buFont typeface="+mj-lt"/>
              <a:buAutoNum type="arabicPeriod"/>
            </a:pPr>
            <a:r>
              <a:rPr lang="en-US" sz="3600" kern="100" dirty="0">
                <a:latin typeface="Calibri" panose="020F0502020204030204" pitchFamily="34" charset="0"/>
                <a:cs typeface="Times New Roman" panose="02020603050405020304" pitchFamily="18" charset="0"/>
              </a:rPr>
              <a:t>List of low-value programs (RFI proposed)</a:t>
            </a:r>
          </a:p>
          <a:p>
            <a:pPr marL="1019175" lvl="1" indent="-742950">
              <a:spcAft>
                <a:spcPts val="1800"/>
              </a:spcAft>
            </a:pPr>
            <a:r>
              <a:rPr lang="en-US" sz="2000" kern="100" dirty="0">
                <a:latin typeface="Calibri" panose="020F0502020204030204" pitchFamily="34" charset="0"/>
                <a:cs typeface="Times New Roman" panose="02020603050405020304" pitchFamily="18" charset="0"/>
              </a:rPr>
              <a:t>Cohort default rate (CDR) rendered useless via loan reforms</a:t>
            </a:r>
            <a:endParaRPr lang="en-US" sz="3600" kern="100" dirty="0">
              <a:latin typeface="Calibri" panose="020F0502020204030204" pitchFamily="34" charset="0"/>
              <a:cs typeface="Times New Roman" panose="02020603050405020304" pitchFamily="18" charset="0"/>
            </a:endParaRPr>
          </a:p>
          <a:p>
            <a:pPr marL="742950" indent="-742950">
              <a:spcAft>
                <a:spcPts val="1800"/>
              </a:spcAft>
              <a:buFont typeface="+mj-lt"/>
              <a:buAutoNum type="arabicPeriod"/>
            </a:pPr>
            <a:r>
              <a:rPr lang="en-US" sz="3600" kern="100" dirty="0">
                <a:latin typeface="Calibri" panose="020F0502020204030204" pitchFamily="34" charset="0"/>
                <a:cs typeface="Times New Roman" panose="02020603050405020304" pitchFamily="18" charset="0"/>
              </a:rPr>
              <a:t>Gainful employment rule (proposed)</a:t>
            </a:r>
          </a:p>
          <a:p>
            <a:pPr marL="742950" indent="-742950">
              <a:spcAft>
                <a:spcPts val="1800"/>
              </a:spcAft>
              <a:buFont typeface="+mj-lt"/>
              <a:buAutoNum type="arabicPeriod" startAt="3"/>
            </a:pPr>
            <a:r>
              <a:rPr lang="en-US" sz="3600" kern="100" dirty="0">
                <a:latin typeface="Calibri" panose="020F0502020204030204" pitchFamily="34" charset="0"/>
                <a:cs typeface="Times New Roman" panose="02020603050405020304" pitchFamily="18" charset="0"/>
              </a:rPr>
              <a:t>College Scorecard + New Blog</a:t>
            </a:r>
          </a:p>
          <a:p>
            <a:pPr marL="742950" indent="-742950">
              <a:spcAft>
                <a:spcPts val="1800"/>
              </a:spcAft>
              <a:buFont typeface="+mj-lt"/>
              <a:buAutoNum type="arabicPeriod" startAt="3"/>
            </a:pPr>
            <a:r>
              <a:rPr lang="en-US" sz="3600" kern="100" dirty="0">
                <a:latin typeface="Calibri" panose="020F0502020204030204" pitchFamily="34" charset="0"/>
                <a:cs typeface="Times New Roman" panose="02020603050405020304" pitchFamily="18" charset="0"/>
              </a:rPr>
              <a:t>Borrower Defense (final) + SARA interest (proposed)</a:t>
            </a:r>
          </a:p>
          <a:p>
            <a:pPr marL="0" indent="0">
              <a:spcAft>
                <a:spcPts val="1800"/>
              </a:spcAft>
              <a:buNone/>
            </a:pPr>
            <a:endParaRPr lang="en-US" dirty="0"/>
          </a:p>
        </p:txBody>
      </p:sp>
      <p:sp>
        <p:nvSpPr>
          <p:cNvPr id="4" name="Slide Number Placeholder 3">
            <a:extLst>
              <a:ext uri="{FF2B5EF4-FFF2-40B4-BE49-F238E27FC236}">
                <a16:creationId xmlns:a16="http://schemas.microsoft.com/office/drawing/2014/main" id="{2ADE7102-9A58-4592-5D55-F404340BAE23}"/>
              </a:ext>
            </a:extLst>
          </p:cNvPr>
          <p:cNvSpPr>
            <a:spLocks noGrp="1"/>
          </p:cNvSpPr>
          <p:nvPr>
            <p:ph type="sldNum" sz="quarter" idx="11"/>
          </p:nvPr>
        </p:nvSpPr>
        <p:spPr/>
        <p:txBody>
          <a:bodyPr/>
          <a:lstStyle/>
          <a:p>
            <a:fld id="{4B73C415-D670-4716-A5EC-CC4D52CA2BAC}" type="slidenum">
              <a:rPr lang="en-US" noProof="0" smtClean="0"/>
              <a:pPr/>
              <a:t>30</a:t>
            </a:fld>
            <a:endParaRPr lang="en-US" noProof="0"/>
          </a:p>
        </p:txBody>
      </p:sp>
    </p:spTree>
    <p:extLst>
      <p:ext uri="{BB962C8B-B14F-4D97-AF65-F5344CB8AC3E}">
        <p14:creationId xmlns:p14="http://schemas.microsoft.com/office/powerpoint/2010/main" val="253987243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8591221-5C09-4733-B550-8A49D3FD7085}"/>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73C415-D670-4716-A5EC-CC4D52CA2BAC}" type="slidenum">
              <a:rPr kumimoji="0" lang="en-US" sz="1200" b="0" i="0" u="none" strike="noStrike" kern="1200" cap="none" spc="0" normalizeH="0" baseline="0" noProof="0" smtClean="0">
                <a:ln>
                  <a:noFill/>
                </a:ln>
                <a:solidFill>
                  <a:srgbClr val="404153">
                    <a:lumMod val="65000"/>
                    <a:lumOff val="3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404153">
                  <a:lumMod val="65000"/>
                  <a:lumOff val="35000"/>
                </a:srgbClr>
              </a:solidFill>
              <a:effectLst/>
              <a:uLnTx/>
              <a:uFillTx/>
              <a:latin typeface="Calibri"/>
              <a:ea typeface="+mn-ea"/>
              <a:cs typeface="+mn-cs"/>
            </a:endParaRPr>
          </a:p>
        </p:txBody>
      </p:sp>
      <p:sp>
        <p:nvSpPr>
          <p:cNvPr id="8" name="Title 7">
            <a:extLst>
              <a:ext uri="{FF2B5EF4-FFF2-40B4-BE49-F238E27FC236}">
                <a16:creationId xmlns:a16="http://schemas.microsoft.com/office/drawing/2014/main" id="{385306DF-8A52-4067-B9CE-5A07B3F6B3ED}"/>
              </a:ext>
            </a:extLst>
          </p:cNvPr>
          <p:cNvSpPr>
            <a:spLocks noGrp="1"/>
          </p:cNvSpPr>
          <p:nvPr>
            <p:ph type="title"/>
          </p:nvPr>
        </p:nvSpPr>
        <p:spPr/>
        <p:txBody>
          <a:bodyPr/>
          <a:lstStyle/>
          <a:p>
            <a:r>
              <a:rPr lang="en-US" dirty="0"/>
              <a:t>Proposed Gainful Employment Rule</a:t>
            </a:r>
          </a:p>
        </p:txBody>
      </p:sp>
      <p:pic>
        <p:nvPicPr>
          <p:cNvPr id="3" name="Picture 2">
            <a:extLst>
              <a:ext uri="{FF2B5EF4-FFF2-40B4-BE49-F238E27FC236}">
                <a16:creationId xmlns:a16="http://schemas.microsoft.com/office/drawing/2014/main" id="{6D238EC2-74AF-D831-FCAB-50A2CCE9437C}"/>
              </a:ext>
            </a:extLst>
          </p:cNvPr>
          <p:cNvPicPr>
            <a:picLocks noChangeAspect="1"/>
          </p:cNvPicPr>
          <p:nvPr/>
        </p:nvPicPr>
        <p:blipFill>
          <a:blip r:embed="rId3"/>
          <a:stretch>
            <a:fillRect/>
          </a:stretch>
        </p:blipFill>
        <p:spPr>
          <a:xfrm>
            <a:off x="2653072" y="1022555"/>
            <a:ext cx="6885855" cy="5164392"/>
          </a:xfrm>
          <a:prstGeom prst="rect">
            <a:avLst/>
          </a:prstGeom>
        </p:spPr>
      </p:pic>
    </p:spTree>
    <p:extLst>
      <p:ext uri="{BB962C8B-B14F-4D97-AF65-F5344CB8AC3E}">
        <p14:creationId xmlns:p14="http://schemas.microsoft.com/office/powerpoint/2010/main" val="3861903451"/>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5306DF-8A52-4067-B9CE-5A07B3F6B3ED}"/>
              </a:ext>
            </a:extLst>
          </p:cNvPr>
          <p:cNvSpPr>
            <a:spLocks noGrp="1"/>
          </p:cNvSpPr>
          <p:nvPr>
            <p:ph type="title"/>
          </p:nvPr>
        </p:nvSpPr>
        <p:spPr>
          <a:xfrm>
            <a:off x="432000" y="432000"/>
            <a:ext cx="11340000" cy="432000"/>
          </a:xfrm>
        </p:spPr>
        <p:txBody>
          <a:bodyPr anchor="t">
            <a:normAutofit/>
          </a:bodyPr>
          <a:lstStyle/>
          <a:p>
            <a:r>
              <a:rPr lang="en-US" sz="3000" dirty="0"/>
              <a:t>Data and Analysis: College Scorecard + New Blog</a:t>
            </a:r>
          </a:p>
        </p:txBody>
      </p:sp>
      <p:pic>
        <p:nvPicPr>
          <p:cNvPr id="2" name="Picture 1" descr="A screenshot of a computer&#10;&#10;Description automatically generated">
            <a:extLst>
              <a:ext uri="{FF2B5EF4-FFF2-40B4-BE49-F238E27FC236}">
                <a16:creationId xmlns:a16="http://schemas.microsoft.com/office/drawing/2014/main" id="{748FF1F7-65B2-92C5-9D90-BA7ADD550873}"/>
              </a:ext>
            </a:extLst>
          </p:cNvPr>
          <p:cNvPicPr>
            <a:picLocks noChangeAspect="1"/>
          </p:cNvPicPr>
          <p:nvPr/>
        </p:nvPicPr>
        <p:blipFill>
          <a:blip r:embed="rId3"/>
          <a:stretch>
            <a:fillRect/>
          </a:stretch>
        </p:blipFill>
        <p:spPr>
          <a:xfrm>
            <a:off x="1065275" y="1199535"/>
            <a:ext cx="10061450" cy="4879803"/>
          </a:xfrm>
          <a:prstGeom prst="rect">
            <a:avLst/>
          </a:prstGeom>
          <a:noFill/>
        </p:spPr>
      </p:pic>
      <p:sp>
        <p:nvSpPr>
          <p:cNvPr id="5" name="Slide Number Placeholder 4">
            <a:extLst>
              <a:ext uri="{FF2B5EF4-FFF2-40B4-BE49-F238E27FC236}">
                <a16:creationId xmlns:a16="http://schemas.microsoft.com/office/drawing/2014/main" id="{28591221-5C09-4733-B550-8A49D3FD7085}"/>
              </a:ext>
            </a:extLst>
          </p:cNvPr>
          <p:cNvSpPr>
            <a:spLocks noGrp="1"/>
          </p:cNvSpPr>
          <p:nvPr>
            <p:ph type="sldNum" sz="quarter" idx="11"/>
          </p:nvPr>
        </p:nvSpPr>
        <p:spPr>
          <a:xfrm>
            <a:off x="11772000" y="6365363"/>
            <a:ext cx="420000" cy="421200"/>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4B73C415-D670-4716-A5EC-CC4D52CA2BAC}"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32</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143188276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C3FD-B156-0022-7FD9-AE535B31D2ED}"/>
              </a:ext>
            </a:extLst>
          </p:cNvPr>
          <p:cNvSpPr>
            <a:spLocks noGrp="1"/>
          </p:cNvSpPr>
          <p:nvPr>
            <p:ph type="title"/>
          </p:nvPr>
        </p:nvSpPr>
        <p:spPr>
          <a:xfrm>
            <a:off x="432000" y="431999"/>
            <a:ext cx="11340000" cy="1009975"/>
          </a:xfrm>
        </p:spPr>
        <p:txBody>
          <a:bodyPr/>
          <a:lstStyle/>
          <a:p>
            <a:r>
              <a:rPr lang="en-US" sz="5400" dirty="0"/>
              <a:t>ED Regulatory Highlights</a:t>
            </a:r>
          </a:p>
        </p:txBody>
      </p:sp>
      <p:sp>
        <p:nvSpPr>
          <p:cNvPr id="3" name="Content Placeholder 2">
            <a:extLst>
              <a:ext uri="{FF2B5EF4-FFF2-40B4-BE49-F238E27FC236}">
                <a16:creationId xmlns:a16="http://schemas.microsoft.com/office/drawing/2014/main" id="{626C8C8D-706F-34B8-28CB-B9FEC18E08AE}"/>
              </a:ext>
            </a:extLst>
          </p:cNvPr>
          <p:cNvSpPr>
            <a:spLocks noGrp="1"/>
          </p:cNvSpPr>
          <p:nvPr>
            <p:ph idx="1"/>
          </p:nvPr>
        </p:nvSpPr>
        <p:spPr/>
        <p:txBody>
          <a:bodyPr/>
          <a:lstStyle/>
          <a:p>
            <a:pPr marL="742950" indent="-742950">
              <a:spcAft>
                <a:spcPts val="1800"/>
              </a:spcAft>
              <a:buFont typeface="+mj-lt"/>
              <a:buAutoNum type="arabicPeriod"/>
            </a:pPr>
            <a:r>
              <a:rPr lang="en-US" sz="3600" kern="100" dirty="0">
                <a:latin typeface="Calibri" panose="020F0502020204030204" pitchFamily="34" charset="0"/>
                <a:cs typeface="Times New Roman" panose="02020603050405020304" pitchFamily="18" charset="0"/>
              </a:rPr>
              <a:t>List of low-value programs (RFI proposed)</a:t>
            </a:r>
          </a:p>
          <a:p>
            <a:pPr marL="1019175" lvl="1" indent="-742950">
              <a:spcAft>
                <a:spcPts val="1800"/>
              </a:spcAft>
            </a:pPr>
            <a:r>
              <a:rPr lang="en-US" sz="2000" kern="100" dirty="0">
                <a:latin typeface="Calibri" panose="020F0502020204030204" pitchFamily="34" charset="0"/>
                <a:cs typeface="Times New Roman" panose="02020603050405020304" pitchFamily="18" charset="0"/>
              </a:rPr>
              <a:t>Cohort default rate (CDR) rendered useless via loan reforms</a:t>
            </a:r>
            <a:endParaRPr lang="en-US" sz="3600" kern="100" dirty="0">
              <a:latin typeface="Calibri" panose="020F0502020204030204" pitchFamily="34" charset="0"/>
              <a:cs typeface="Times New Roman" panose="02020603050405020304" pitchFamily="18" charset="0"/>
            </a:endParaRPr>
          </a:p>
          <a:p>
            <a:pPr marL="742950" indent="-742950">
              <a:spcAft>
                <a:spcPts val="1800"/>
              </a:spcAft>
              <a:buFont typeface="+mj-lt"/>
              <a:buAutoNum type="arabicPeriod"/>
            </a:pPr>
            <a:r>
              <a:rPr lang="en-US" sz="3600" kern="100" dirty="0">
                <a:latin typeface="Calibri" panose="020F0502020204030204" pitchFamily="34" charset="0"/>
                <a:cs typeface="Times New Roman" panose="02020603050405020304" pitchFamily="18" charset="0"/>
              </a:rPr>
              <a:t>Gainful employment rule (proposed)</a:t>
            </a:r>
          </a:p>
          <a:p>
            <a:pPr marL="742950" indent="-742950">
              <a:spcAft>
                <a:spcPts val="1800"/>
              </a:spcAft>
              <a:buFont typeface="+mj-lt"/>
              <a:buAutoNum type="arabicPeriod" startAt="3"/>
            </a:pPr>
            <a:r>
              <a:rPr lang="en-US" sz="3600" kern="100" dirty="0">
                <a:latin typeface="Calibri" panose="020F0502020204030204" pitchFamily="34" charset="0"/>
                <a:cs typeface="Times New Roman" panose="02020603050405020304" pitchFamily="18" charset="0"/>
              </a:rPr>
              <a:t>College Scorecard + New Blog</a:t>
            </a:r>
          </a:p>
          <a:p>
            <a:pPr marL="742950" indent="-742950">
              <a:spcAft>
                <a:spcPts val="1800"/>
              </a:spcAft>
              <a:buFont typeface="+mj-lt"/>
              <a:buAutoNum type="arabicPeriod" startAt="3"/>
            </a:pPr>
            <a:r>
              <a:rPr lang="en-US" sz="3600" kern="100" dirty="0">
                <a:latin typeface="Calibri" panose="020F0502020204030204" pitchFamily="34" charset="0"/>
                <a:cs typeface="Times New Roman" panose="02020603050405020304" pitchFamily="18" charset="0"/>
              </a:rPr>
              <a:t>Borrower Defense (final) + SARA interest (proposed)</a:t>
            </a:r>
          </a:p>
          <a:p>
            <a:pPr marL="0" indent="0">
              <a:spcAft>
                <a:spcPts val="1800"/>
              </a:spcAft>
              <a:buNone/>
            </a:pPr>
            <a:endParaRPr lang="en-US" dirty="0"/>
          </a:p>
        </p:txBody>
      </p:sp>
      <p:sp>
        <p:nvSpPr>
          <p:cNvPr id="4" name="Slide Number Placeholder 3">
            <a:extLst>
              <a:ext uri="{FF2B5EF4-FFF2-40B4-BE49-F238E27FC236}">
                <a16:creationId xmlns:a16="http://schemas.microsoft.com/office/drawing/2014/main" id="{2ADE7102-9A58-4592-5D55-F404340BAE23}"/>
              </a:ext>
            </a:extLst>
          </p:cNvPr>
          <p:cNvSpPr>
            <a:spLocks noGrp="1"/>
          </p:cNvSpPr>
          <p:nvPr>
            <p:ph type="sldNum" sz="quarter" idx="11"/>
          </p:nvPr>
        </p:nvSpPr>
        <p:spPr/>
        <p:txBody>
          <a:bodyPr/>
          <a:lstStyle/>
          <a:p>
            <a:fld id="{4B73C415-D670-4716-A5EC-CC4D52CA2BAC}" type="slidenum">
              <a:rPr lang="en-US" noProof="0" smtClean="0"/>
              <a:pPr/>
              <a:t>33</a:t>
            </a:fld>
            <a:endParaRPr lang="en-US" noProof="0"/>
          </a:p>
        </p:txBody>
      </p:sp>
    </p:spTree>
    <p:extLst>
      <p:ext uri="{BB962C8B-B14F-4D97-AF65-F5344CB8AC3E}">
        <p14:creationId xmlns:p14="http://schemas.microsoft.com/office/powerpoint/2010/main" val="3483286541"/>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5D234-B8FA-8F6D-0C0D-EA1659D63E01}"/>
              </a:ext>
            </a:extLst>
          </p:cNvPr>
          <p:cNvPicPr>
            <a:picLocks noChangeAspect="1"/>
          </p:cNvPicPr>
          <p:nvPr/>
        </p:nvPicPr>
        <p:blipFill>
          <a:blip r:embed="rId3"/>
          <a:stretch>
            <a:fillRect/>
          </a:stretch>
        </p:blipFill>
        <p:spPr>
          <a:xfrm>
            <a:off x="3180452" y="3763320"/>
            <a:ext cx="5147453" cy="1865137"/>
          </a:xfrm>
          <a:prstGeom prst="rect">
            <a:avLst/>
          </a:prstGeom>
        </p:spPr>
      </p:pic>
      <p:pic>
        <p:nvPicPr>
          <p:cNvPr id="6" name="Picture 5">
            <a:extLst>
              <a:ext uri="{FF2B5EF4-FFF2-40B4-BE49-F238E27FC236}">
                <a16:creationId xmlns:a16="http://schemas.microsoft.com/office/drawing/2014/main" id="{B8026EFC-02E3-4E60-6A38-ED771EF5873A}"/>
              </a:ext>
            </a:extLst>
          </p:cNvPr>
          <p:cNvPicPr>
            <a:picLocks noChangeAspect="1"/>
          </p:cNvPicPr>
          <p:nvPr/>
        </p:nvPicPr>
        <p:blipFill>
          <a:blip r:embed="rId4"/>
          <a:stretch>
            <a:fillRect/>
          </a:stretch>
        </p:blipFill>
        <p:spPr>
          <a:xfrm>
            <a:off x="2923350" y="250689"/>
            <a:ext cx="5404555" cy="3304944"/>
          </a:xfrm>
          <a:prstGeom prst="rect">
            <a:avLst/>
          </a:prstGeom>
        </p:spPr>
      </p:pic>
    </p:spTree>
    <p:extLst>
      <p:ext uri="{BB962C8B-B14F-4D97-AF65-F5344CB8AC3E}">
        <p14:creationId xmlns:p14="http://schemas.microsoft.com/office/powerpoint/2010/main" val="58013849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ndoor&#10;&#10;Description automatically generated">
            <a:extLst>
              <a:ext uri="{FF2B5EF4-FFF2-40B4-BE49-F238E27FC236}">
                <a16:creationId xmlns:a16="http://schemas.microsoft.com/office/drawing/2014/main" id="{AC286FFC-AE5C-4077-830F-F0FEEA0EBAAE}"/>
              </a:ext>
            </a:extLst>
          </p:cNvPr>
          <p:cNvPicPr>
            <a:picLocks noChangeAspect="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A picture containing indoor, column&#10;&#10;Description automatically generated">
            <a:extLst>
              <a:ext uri="{FF2B5EF4-FFF2-40B4-BE49-F238E27FC236}">
                <a16:creationId xmlns:a16="http://schemas.microsoft.com/office/drawing/2014/main" id="{41B292F8-93B3-46A2-8B67-694960C44ECD}"/>
              </a:ext>
            </a:extLst>
          </p:cNvPr>
          <p:cNvPicPr>
            <a:picLocks noChangeAspect="1"/>
          </p:cNvPicPr>
          <p:nvPr/>
        </p:nvPicPr>
        <p:blipFill>
          <a:blip r:embed="rId4"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Rectangle 29">
            <a:extLst>
              <a:ext uri="{FF2B5EF4-FFF2-40B4-BE49-F238E27FC236}">
                <a16:creationId xmlns:a16="http://schemas.microsoft.com/office/drawing/2014/main" id="{2AFED906-603E-4575-A8EB-18849F6201A6}"/>
              </a:ext>
              <a:ext uri="{C183D7F6-B498-43B3-948B-1728B52AA6E4}">
                <adec:decorative xmlns:adec="http://schemas.microsoft.com/office/drawing/2017/decorative" val="1"/>
              </a:ext>
            </a:extLst>
          </p:cNvPr>
          <p:cNvSpPr/>
          <p:nvPr/>
        </p:nvSpPr>
        <p:spPr>
          <a:xfrm>
            <a:off x="0" y="1"/>
            <a:ext cx="68072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68F2B1-EF8F-4772-ADA1-4195B20EBA74}"/>
              </a:ext>
            </a:extLst>
          </p:cNvPr>
          <p:cNvSpPr>
            <a:spLocks noGrp="1"/>
          </p:cNvSpPr>
          <p:nvPr>
            <p:ph type="ctrTitle"/>
          </p:nvPr>
        </p:nvSpPr>
        <p:spPr bwMode="gray">
          <a:xfrm>
            <a:off x="1131883" y="2555131"/>
            <a:ext cx="9928232" cy="1307284"/>
          </a:xfrm>
        </p:spPr>
        <p:txBody>
          <a:bodyPr/>
          <a:lstStyle/>
          <a:p>
            <a:br>
              <a:rPr lang="en-US" sz="4800" dirty="0"/>
            </a:br>
            <a:r>
              <a:rPr lang="en-US" sz="4800" dirty="0"/>
              <a:t>3. Reauthorized HEA could focus on transparency + value/accountability</a:t>
            </a:r>
          </a:p>
        </p:txBody>
      </p:sp>
      <p:sp>
        <p:nvSpPr>
          <p:cNvPr id="3" name="Subtitle 2">
            <a:extLst>
              <a:ext uri="{FF2B5EF4-FFF2-40B4-BE49-F238E27FC236}">
                <a16:creationId xmlns:a16="http://schemas.microsoft.com/office/drawing/2014/main" id="{565124A8-7554-4DB8-896F-F9946B9CF1F9}"/>
              </a:ext>
            </a:extLst>
          </p:cNvPr>
          <p:cNvSpPr>
            <a:spLocks noGrp="1"/>
          </p:cNvSpPr>
          <p:nvPr>
            <p:ph type="subTitle" idx="1"/>
          </p:nvPr>
        </p:nvSpPr>
        <p:spPr bwMode="gray">
          <a:xfrm>
            <a:off x="1131883" y="3986719"/>
            <a:ext cx="7053327" cy="1133669"/>
          </a:xfrm>
        </p:spPr>
        <p:txBody>
          <a:bodyPr/>
          <a:lstStyle/>
          <a:p>
            <a:endParaRPr lang="en-US" dirty="0"/>
          </a:p>
        </p:txBody>
      </p:sp>
      <p:pic>
        <p:nvPicPr>
          <p:cNvPr id="5" name="Picture 4" descr="A picture containing drawing&#10;&#10;Description automatically generated">
            <a:extLst>
              <a:ext uri="{FF2B5EF4-FFF2-40B4-BE49-F238E27FC236}">
                <a16:creationId xmlns:a16="http://schemas.microsoft.com/office/drawing/2014/main" id="{FF2275C5-A25D-4328-8A52-97C6BF2912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1885" y="775936"/>
            <a:ext cx="3834398" cy="1205264"/>
          </a:xfrm>
          <a:prstGeom prst="rect">
            <a:avLst/>
          </a:prstGeom>
        </p:spPr>
      </p:pic>
    </p:spTree>
    <p:extLst>
      <p:ext uri="{BB962C8B-B14F-4D97-AF65-F5344CB8AC3E}">
        <p14:creationId xmlns:p14="http://schemas.microsoft.com/office/powerpoint/2010/main" val="3831954183"/>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C3FD-B156-0022-7FD9-AE535B31D2ED}"/>
              </a:ext>
            </a:extLst>
          </p:cNvPr>
          <p:cNvSpPr>
            <a:spLocks noGrp="1"/>
          </p:cNvSpPr>
          <p:nvPr>
            <p:ph type="title"/>
          </p:nvPr>
        </p:nvSpPr>
        <p:spPr>
          <a:xfrm>
            <a:off x="432000" y="431999"/>
            <a:ext cx="11340000" cy="1009975"/>
          </a:xfrm>
        </p:spPr>
        <p:txBody>
          <a:bodyPr/>
          <a:lstStyle/>
          <a:p>
            <a:r>
              <a:rPr lang="en-US" sz="5400" dirty="0"/>
              <a:t>Ideas for Reauthorized HEA</a:t>
            </a:r>
          </a:p>
        </p:txBody>
      </p:sp>
      <p:sp>
        <p:nvSpPr>
          <p:cNvPr id="3" name="Content Placeholder 2">
            <a:extLst>
              <a:ext uri="{FF2B5EF4-FFF2-40B4-BE49-F238E27FC236}">
                <a16:creationId xmlns:a16="http://schemas.microsoft.com/office/drawing/2014/main" id="{626C8C8D-706F-34B8-28CB-B9FEC18E08AE}"/>
              </a:ext>
            </a:extLst>
          </p:cNvPr>
          <p:cNvSpPr>
            <a:spLocks noGrp="1"/>
          </p:cNvSpPr>
          <p:nvPr>
            <p:ph idx="1"/>
          </p:nvPr>
        </p:nvSpPr>
        <p:spPr>
          <a:xfrm>
            <a:off x="432000" y="1441973"/>
            <a:ext cx="11340000" cy="4614697"/>
          </a:xfrm>
        </p:spPr>
        <p:txBody>
          <a:bodyPr/>
          <a:lstStyle/>
          <a:p>
            <a:pPr marL="742950" indent="-742950">
              <a:spcAft>
                <a:spcPts val="600"/>
              </a:spcAft>
              <a:buFont typeface="+mj-lt"/>
              <a:buAutoNum type="arabicPeriod"/>
            </a:pPr>
            <a:r>
              <a:rPr lang="en-US" sz="2400" kern="100" dirty="0">
                <a:latin typeface="Calibri" panose="020F0502020204030204" pitchFamily="34" charset="0"/>
                <a:cs typeface="Times New Roman" panose="02020603050405020304" pitchFamily="18" charset="0"/>
              </a:rPr>
              <a:t>Increased Transparency (to improve decision-making)</a:t>
            </a:r>
          </a:p>
          <a:p>
            <a:pPr marL="1019175" lvl="1" indent="-742950">
              <a:spcAft>
                <a:spcPts val="0"/>
              </a:spcAft>
            </a:pPr>
            <a:r>
              <a:rPr lang="en-US" kern="100" dirty="0">
                <a:latin typeface="Calibri" panose="020F0502020204030204" pitchFamily="34" charset="0"/>
                <a:cs typeface="Times New Roman" panose="02020603050405020304" pitchFamily="18" charset="0"/>
              </a:rPr>
              <a:t>Increased and improved data (i.e. lift student unit record ban)</a:t>
            </a:r>
          </a:p>
          <a:p>
            <a:pPr marL="1019175" lvl="1" indent="-742950">
              <a:spcAft>
                <a:spcPts val="0"/>
              </a:spcAft>
            </a:pPr>
            <a:r>
              <a:rPr lang="en-US" kern="100" dirty="0">
                <a:latin typeface="Calibri" panose="020F0502020204030204" pitchFamily="34" charset="0"/>
                <a:cs typeface="Times New Roman" panose="02020603050405020304" pitchFamily="18" charset="0"/>
              </a:rPr>
              <a:t>Standardized aid letters</a:t>
            </a:r>
          </a:p>
          <a:p>
            <a:pPr marL="1019175" lvl="1" indent="-742950">
              <a:spcAft>
                <a:spcPts val="0"/>
              </a:spcAft>
            </a:pPr>
            <a:r>
              <a:rPr lang="en-US" kern="100" dirty="0">
                <a:latin typeface="Calibri" panose="020F0502020204030204" pitchFamily="34" charset="0"/>
                <a:cs typeface="Times New Roman" panose="02020603050405020304" pitchFamily="18" charset="0"/>
              </a:rPr>
              <a:t>Improved loan counseling</a:t>
            </a:r>
          </a:p>
          <a:p>
            <a:pPr marL="742950" indent="-742950">
              <a:spcAft>
                <a:spcPts val="600"/>
              </a:spcAft>
              <a:buFont typeface="+mj-lt"/>
              <a:buAutoNum type="arabicPeriod" startAt="2"/>
            </a:pPr>
            <a:r>
              <a:rPr lang="en-US" sz="2400" kern="100" dirty="0">
                <a:latin typeface="Calibri" panose="020F0502020204030204" pitchFamily="34" charset="0"/>
                <a:cs typeface="Times New Roman" panose="02020603050405020304" pitchFamily="18" charset="0"/>
              </a:rPr>
              <a:t>Accountability Proposals</a:t>
            </a:r>
          </a:p>
          <a:p>
            <a:pPr marL="1019175" lvl="1" indent="-742950">
              <a:spcAft>
                <a:spcPts val="0"/>
              </a:spcAft>
            </a:pPr>
            <a:r>
              <a:rPr lang="en-US" kern="100" dirty="0">
                <a:latin typeface="Calibri" panose="020F0502020204030204" pitchFamily="34" charset="0"/>
                <a:cs typeface="Times New Roman" panose="02020603050405020304" pitchFamily="18" charset="0"/>
              </a:rPr>
              <a:t>Risk-sharing</a:t>
            </a:r>
          </a:p>
          <a:p>
            <a:pPr marL="1019175" lvl="1" indent="-742950">
              <a:spcAft>
                <a:spcPts val="0"/>
              </a:spcAft>
            </a:pPr>
            <a:r>
              <a:rPr lang="en-US" kern="100" dirty="0">
                <a:latin typeface="Calibri" panose="020F0502020204030204" pitchFamily="34" charset="0"/>
                <a:cs typeface="Times New Roman" panose="02020603050405020304" pitchFamily="18" charset="0"/>
              </a:rPr>
              <a:t>Gainful Employment for all</a:t>
            </a:r>
          </a:p>
          <a:p>
            <a:pPr marL="1019175" lvl="1" indent="-742950">
              <a:spcAft>
                <a:spcPts val="0"/>
              </a:spcAft>
            </a:pPr>
            <a:r>
              <a:rPr lang="en-US" kern="100" dirty="0">
                <a:latin typeface="Calibri" panose="020F0502020204030204" pitchFamily="34" charset="0"/>
                <a:cs typeface="Times New Roman" panose="02020603050405020304" pitchFamily="18" charset="0"/>
              </a:rPr>
              <a:t>Minimum state authorization requirements</a:t>
            </a:r>
            <a:endParaRPr lang="en-US" sz="2400" kern="100" dirty="0">
              <a:latin typeface="Calibri" panose="020F0502020204030204" pitchFamily="34" charset="0"/>
              <a:cs typeface="Times New Roman" panose="02020603050405020304" pitchFamily="18" charset="0"/>
            </a:endParaRPr>
          </a:p>
          <a:p>
            <a:pPr marL="742950" indent="-742950">
              <a:spcAft>
                <a:spcPts val="600"/>
              </a:spcAft>
              <a:buFont typeface="+mj-lt"/>
              <a:buAutoNum type="arabicPeriod" startAt="2"/>
            </a:pPr>
            <a:r>
              <a:rPr lang="en-US" sz="2400" kern="100" dirty="0">
                <a:latin typeface="Calibri" panose="020F0502020204030204" pitchFamily="34" charset="0"/>
                <a:cs typeface="Times New Roman" panose="02020603050405020304" pitchFamily="18" charset="0"/>
              </a:rPr>
              <a:t>Loan limits (esp. for Grad Plus and Parent Plus)</a:t>
            </a:r>
          </a:p>
          <a:p>
            <a:pPr marL="742950" indent="-742950">
              <a:spcAft>
                <a:spcPts val="600"/>
              </a:spcAft>
              <a:buFont typeface="+mj-lt"/>
              <a:buAutoNum type="arabicPeriod" startAt="2"/>
            </a:pPr>
            <a:r>
              <a:rPr lang="en-US" sz="2400" kern="100" dirty="0">
                <a:latin typeface="Calibri" panose="020F0502020204030204" pitchFamily="34" charset="0"/>
                <a:cs typeface="Times New Roman" panose="02020603050405020304" pitchFamily="18" charset="0"/>
              </a:rPr>
              <a:t>Short-term Pell grants</a:t>
            </a:r>
          </a:p>
          <a:p>
            <a:pPr marL="742950" indent="-742950">
              <a:spcAft>
                <a:spcPts val="600"/>
              </a:spcAft>
              <a:buFont typeface="+mj-lt"/>
              <a:buAutoNum type="arabicPeriod" startAt="2"/>
            </a:pPr>
            <a:r>
              <a:rPr lang="en-US" sz="2400" kern="100" dirty="0">
                <a:latin typeface="Calibri" panose="020F0502020204030204" pitchFamily="34" charset="0"/>
                <a:cs typeface="Times New Roman" panose="02020603050405020304" pitchFamily="18" charset="0"/>
              </a:rPr>
              <a:t>State-Federal Partnerships</a:t>
            </a:r>
          </a:p>
          <a:p>
            <a:pPr marL="1019175" lvl="1" indent="-742950">
              <a:spcAft>
                <a:spcPts val="0"/>
              </a:spcAft>
            </a:pPr>
            <a:endParaRPr lang="en-US" kern="100" dirty="0">
              <a:latin typeface="Calibri" panose="020F0502020204030204" pitchFamily="34" charset="0"/>
              <a:cs typeface="Times New Roman" panose="02020603050405020304" pitchFamily="18" charset="0"/>
            </a:endParaRPr>
          </a:p>
          <a:p>
            <a:pPr marL="742950" indent="-742950">
              <a:spcAft>
                <a:spcPts val="0"/>
              </a:spcAft>
            </a:pPr>
            <a:endParaRPr lang="en-US" kern="100" dirty="0">
              <a:latin typeface="Calibri" panose="020F0502020204030204" pitchFamily="34" charset="0"/>
              <a:cs typeface="Times New Roman" panose="02020603050405020304" pitchFamily="18" charset="0"/>
            </a:endParaRPr>
          </a:p>
          <a:p>
            <a:pPr marL="0" indent="0">
              <a:spcAft>
                <a:spcPts val="600"/>
              </a:spcAft>
              <a:buNone/>
            </a:pPr>
            <a:endParaRPr lang="en-US" dirty="0"/>
          </a:p>
        </p:txBody>
      </p:sp>
      <p:sp>
        <p:nvSpPr>
          <p:cNvPr id="4" name="Slide Number Placeholder 3">
            <a:extLst>
              <a:ext uri="{FF2B5EF4-FFF2-40B4-BE49-F238E27FC236}">
                <a16:creationId xmlns:a16="http://schemas.microsoft.com/office/drawing/2014/main" id="{2ADE7102-9A58-4592-5D55-F404340BAE23}"/>
              </a:ext>
            </a:extLst>
          </p:cNvPr>
          <p:cNvSpPr>
            <a:spLocks noGrp="1"/>
          </p:cNvSpPr>
          <p:nvPr>
            <p:ph type="sldNum" sz="quarter" idx="11"/>
          </p:nvPr>
        </p:nvSpPr>
        <p:spPr/>
        <p:txBody>
          <a:bodyPr/>
          <a:lstStyle/>
          <a:p>
            <a:fld id="{4B73C415-D670-4716-A5EC-CC4D52CA2BAC}" type="slidenum">
              <a:rPr lang="en-US" noProof="0" smtClean="0"/>
              <a:pPr/>
              <a:t>36</a:t>
            </a:fld>
            <a:endParaRPr lang="en-US" noProof="0"/>
          </a:p>
        </p:txBody>
      </p:sp>
    </p:spTree>
    <p:extLst>
      <p:ext uri="{BB962C8B-B14F-4D97-AF65-F5344CB8AC3E}">
        <p14:creationId xmlns:p14="http://schemas.microsoft.com/office/powerpoint/2010/main" val="3788369734"/>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EC73-D6AD-C061-C3FA-C529B89F5E57}"/>
              </a:ext>
            </a:extLst>
          </p:cNvPr>
          <p:cNvSpPr>
            <a:spLocks noGrp="1"/>
          </p:cNvSpPr>
          <p:nvPr>
            <p:ph type="title"/>
          </p:nvPr>
        </p:nvSpPr>
        <p:spPr>
          <a:xfrm>
            <a:off x="432000" y="432000"/>
            <a:ext cx="11340000" cy="432000"/>
          </a:xfrm>
        </p:spPr>
        <p:txBody>
          <a:bodyPr anchor="t">
            <a:normAutofit/>
          </a:bodyPr>
          <a:lstStyle/>
          <a:p>
            <a:r>
              <a:rPr lang="en-US" sz="3000" spc="-150" dirty="0"/>
              <a:t>GAO REPORT ON FINANCIAL AID OFFERS</a:t>
            </a:r>
          </a:p>
        </p:txBody>
      </p:sp>
      <p:pic>
        <p:nvPicPr>
          <p:cNvPr id="8" name="Content Placeholder 7" descr="A screenshot of a computer screen&#10;&#10;Description automatically generated">
            <a:extLst>
              <a:ext uri="{FF2B5EF4-FFF2-40B4-BE49-F238E27FC236}">
                <a16:creationId xmlns:a16="http://schemas.microsoft.com/office/drawing/2014/main" id="{FEC36EB2-3607-780D-08B5-3F56E304028D}"/>
              </a:ext>
            </a:extLst>
          </p:cNvPr>
          <p:cNvPicPr>
            <a:picLocks noGrp="1" noChangeAspect="1"/>
          </p:cNvPicPr>
          <p:nvPr>
            <p:ph idx="1"/>
          </p:nvPr>
        </p:nvPicPr>
        <p:blipFill>
          <a:blip r:embed="rId3"/>
          <a:stretch>
            <a:fillRect/>
          </a:stretch>
        </p:blipFill>
        <p:spPr>
          <a:xfrm>
            <a:off x="914402" y="1152295"/>
            <a:ext cx="9699422" cy="4946707"/>
          </a:xfrm>
          <a:noFill/>
        </p:spPr>
      </p:pic>
      <p:sp>
        <p:nvSpPr>
          <p:cNvPr id="4" name="Slide Number Placeholder 3">
            <a:extLst>
              <a:ext uri="{FF2B5EF4-FFF2-40B4-BE49-F238E27FC236}">
                <a16:creationId xmlns:a16="http://schemas.microsoft.com/office/drawing/2014/main" id="{F210783D-CDC2-39A9-2905-F48774CE4AC1}"/>
              </a:ext>
            </a:extLst>
          </p:cNvPr>
          <p:cNvSpPr>
            <a:spLocks noGrp="1"/>
          </p:cNvSpPr>
          <p:nvPr>
            <p:ph type="sldNum" sz="quarter" idx="11"/>
          </p:nvPr>
        </p:nvSpPr>
        <p:spPr>
          <a:xfrm>
            <a:off x="11772000" y="6365363"/>
            <a:ext cx="420000" cy="421200"/>
          </a:xfrm>
        </p:spPr>
        <p:txBody>
          <a:bodyPr anchor="ctr">
            <a:normAutofit/>
          </a:bodyPr>
          <a:lstStyle/>
          <a:p>
            <a:pPr>
              <a:spcAft>
                <a:spcPts val="600"/>
              </a:spcAft>
            </a:pPr>
            <a:fld id="{4B73C415-D670-4716-A5EC-CC4D52CA2BAC}" type="slidenum">
              <a:rPr lang="en-US" noProof="0" smtClean="0"/>
              <a:pPr>
                <a:spcAft>
                  <a:spcPts val="600"/>
                </a:spcAft>
              </a:pPr>
              <a:t>37</a:t>
            </a:fld>
            <a:endParaRPr lang="en-US" noProof="0"/>
          </a:p>
        </p:txBody>
      </p:sp>
    </p:spTree>
    <p:extLst>
      <p:ext uri="{BB962C8B-B14F-4D97-AF65-F5344CB8AC3E}">
        <p14:creationId xmlns:p14="http://schemas.microsoft.com/office/powerpoint/2010/main" val="4076635749"/>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C3FD-B156-0022-7FD9-AE535B31D2ED}"/>
              </a:ext>
            </a:extLst>
          </p:cNvPr>
          <p:cNvSpPr>
            <a:spLocks noGrp="1"/>
          </p:cNvSpPr>
          <p:nvPr>
            <p:ph type="title"/>
          </p:nvPr>
        </p:nvSpPr>
        <p:spPr>
          <a:xfrm>
            <a:off x="432000" y="431999"/>
            <a:ext cx="11340000" cy="1009975"/>
          </a:xfrm>
        </p:spPr>
        <p:txBody>
          <a:bodyPr/>
          <a:lstStyle/>
          <a:p>
            <a:r>
              <a:rPr lang="en-US" sz="6600" dirty="0"/>
              <a:t>BIG PICTURE</a:t>
            </a:r>
          </a:p>
        </p:txBody>
      </p:sp>
      <p:sp>
        <p:nvSpPr>
          <p:cNvPr id="3" name="Content Placeholder 2">
            <a:extLst>
              <a:ext uri="{FF2B5EF4-FFF2-40B4-BE49-F238E27FC236}">
                <a16:creationId xmlns:a16="http://schemas.microsoft.com/office/drawing/2014/main" id="{626C8C8D-706F-34B8-28CB-B9FEC18E08AE}"/>
              </a:ext>
            </a:extLst>
          </p:cNvPr>
          <p:cNvSpPr>
            <a:spLocks noGrp="1"/>
          </p:cNvSpPr>
          <p:nvPr>
            <p:ph idx="1"/>
          </p:nvPr>
        </p:nvSpPr>
        <p:spPr/>
        <p:txBody>
          <a:bodyPr/>
          <a:lstStyle/>
          <a:p>
            <a:pPr marL="0" indent="0">
              <a:spcAft>
                <a:spcPts val="1800"/>
              </a:spcAft>
              <a:buNone/>
            </a:pPr>
            <a:r>
              <a:rPr lang="en-US" sz="4000" b="1" u="sng" kern="100" dirty="0">
                <a:latin typeface="Calibri" panose="020F0502020204030204" pitchFamily="34" charset="0"/>
                <a:ea typeface="Calibri" panose="020F0502020204030204" pitchFamily="34" charset="0"/>
                <a:cs typeface="Times New Roman" panose="02020603050405020304" pitchFamily="18" charset="0"/>
              </a:rPr>
              <a:t>Past:</a:t>
            </a:r>
            <a:r>
              <a:rPr lang="en-US" sz="4000" b="1" kern="100" dirty="0">
                <a:latin typeface="Calibri" panose="020F0502020204030204" pitchFamily="34" charset="0"/>
                <a:ea typeface="Calibri" panose="020F0502020204030204" pitchFamily="34" charset="0"/>
                <a:cs typeface="Times New Roman" panose="02020603050405020304" pitchFamily="18" charset="0"/>
              </a:rPr>
              <a:t> </a:t>
            </a:r>
            <a:r>
              <a:rPr lang="en-US" sz="4000" kern="100" dirty="0">
                <a:latin typeface="Calibri" panose="020F0502020204030204" pitchFamily="34" charset="0"/>
                <a:ea typeface="Calibri" panose="020F0502020204030204" pitchFamily="34" charset="0"/>
                <a:cs typeface="Times New Roman" panose="02020603050405020304" pitchFamily="18" charset="0"/>
              </a:rPr>
              <a:t>Students bear downside risks in higher education</a:t>
            </a:r>
          </a:p>
          <a:p>
            <a:pPr marL="0" indent="0">
              <a:spcAft>
                <a:spcPts val="1800"/>
              </a:spcAft>
              <a:buNone/>
            </a:pPr>
            <a:r>
              <a:rPr lang="en-US" sz="4000" b="1" u="sng" kern="100" dirty="0">
                <a:latin typeface="Calibri" panose="020F0502020204030204" pitchFamily="34" charset="0"/>
                <a:cs typeface="Times New Roman" panose="02020603050405020304" pitchFamily="18" charset="0"/>
              </a:rPr>
              <a:t>Present:</a:t>
            </a:r>
            <a:r>
              <a:rPr lang="en-US" sz="4000" kern="100" dirty="0">
                <a:latin typeface="Calibri" panose="020F0502020204030204" pitchFamily="34" charset="0"/>
                <a:cs typeface="Times New Roman" panose="02020603050405020304" pitchFamily="18" charset="0"/>
              </a:rPr>
              <a:t> Federal t</a:t>
            </a:r>
            <a:r>
              <a:rPr lang="en-US" sz="4000" kern="100" dirty="0">
                <a:latin typeface="Calibri" panose="020F0502020204030204" pitchFamily="34" charset="0"/>
                <a:ea typeface="Calibri" panose="020F0502020204030204" pitchFamily="34" charset="0"/>
                <a:cs typeface="Times New Roman" panose="02020603050405020304" pitchFamily="18" charset="0"/>
              </a:rPr>
              <a:t>axpayers bear an increasing share of the downside risks and associated costs</a:t>
            </a:r>
          </a:p>
          <a:p>
            <a:pPr marL="0" indent="0">
              <a:buNone/>
            </a:pPr>
            <a:r>
              <a:rPr lang="en-US" sz="4000" b="1" u="sng" kern="100" dirty="0">
                <a:latin typeface="Calibri" panose="020F0502020204030204" pitchFamily="34" charset="0"/>
                <a:ea typeface="Calibri" panose="020F0502020204030204" pitchFamily="34" charset="0"/>
                <a:cs typeface="Times New Roman" panose="02020603050405020304" pitchFamily="18" charset="0"/>
              </a:rPr>
              <a:t>Future:</a:t>
            </a:r>
            <a:r>
              <a:rPr lang="en-US" sz="4000" b="1" kern="100" dirty="0">
                <a:latin typeface="Calibri" panose="020F0502020204030204" pitchFamily="34" charset="0"/>
                <a:ea typeface="Calibri" panose="020F0502020204030204" pitchFamily="34" charset="0"/>
                <a:cs typeface="Times New Roman" panose="02020603050405020304" pitchFamily="18" charset="0"/>
              </a:rPr>
              <a:t> </a:t>
            </a:r>
            <a:r>
              <a:rPr lang="en-US" sz="4000" kern="100" dirty="0">
                <a:latin typeface="Calibri" panose="020F0502020204030204" pitchFamily="34" charset="0"/>
                <a:ea typeface="Calibri" panose="020F0502020204030204" pitchFamily="34" charset="0"/>
                <a:cs typeface="Times New Roman" panose="02020603050405020304" pitchFamily="18" charset="0"/>
              </a:rPr>
              <a:t>Will institutions become more accountable for downsides? Will public become higher ed risk-averse?</a:t>
            </a:r>
          </a:p>
          <a:p>
            <a:endParaRPr lang="en-US" dirty="0"/>
          </a:p>
        </p:txBody>
      </p:sp>
      <p:sp>
        <p:nvSpPr>
          <p:cNvPr id="4" name="Slide Number Placeholder 3">
            <a:extLst>
              <a:ext uri="{FF2B5EF4-FFF2-40B4-BE49-F238E27FC236}">
                <a16:creationId xmlns:a16="http://schemas.microsoft.com/office/drawing/2014/main" id="{2ADE7102-9A58-4592-5D55-F404340BAE23}"/>
              </a:ext>
            </a:extLst>
          </p:cNvPr>
          <p:cNvSpPr>
            <a:spLocks noGrp="1"/>
          </p:cNvSpPr>
          <p:nvPr>
            <p:ph type="sldNum" sz="quarter" idx="11"/>
          </p:nvPr>
        </p:nvSpPr>
        <p:spPr/>
        <p:txBody>
          <a:bodyPr/>
          <a:lstStyle/>
          <a:p>
            <a:fld id="{4B73C415-D670-4716-A5EC-CC4D52CA2BAC}" type="slidenum">
              <a:rPr lang="en-US" noProof="0" smtClean="0"/>
              <a:pPr/>
              <a:t>38</a:t>
            </a:fld>
            <a:endParaRPr lang="en-US" noProof="0"/>
          </a:p>
        </p:txBody>
      </p:sp>
    </p:spTree>
    <p:extLst>
      <p:ext uri="{BB962C8B-B14F-4D97-AF65-F5344CB8AC3E}">
        <p14:creationId xmlns:p14="http://schemas.microsoft.com/office/powerpoint/2010/main" val="4248902340"/>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5F66695-B48B-4165-8D12-6ACCCCD08598}"/>
              </a:ext>
            </a:extLst>
          </p:cNvPr>
          <p:cNvPicPr>
            <a:picLocks noGrp="1" noChangeAspect="1"/>
          </p:cNvPicPr>
          <p:nvPr>
            <p:ph type="pic" sz="quarter" idx="10"/>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0" y="-2"/>
            <a:ext cx="12192000" cy="6365363"/>
          </a:xfrm>
          <a:solidFill>
            <a:schemeClr val="tx1"/>
          </a:solidFill>
        </p:spPr>
      </p:pic>
      <p:sp>
        <p:nvSpPr>
          <p:cNvPr id="5" name="Slide Number Placeholder 4">
            <a:extLst>
              <a:ext uri="{FF2B5EF4-FFF2-40B4-BE49-F238E27FC236}">
                <a16:creationId xmlns:a16="http://schemas.microsoft.com/office/drawing/2014/main" id="{D464F46A-9B99-468E-B19C-738402A5A193}"/>
              </a:ext>
            </a:extLst>
          </p:cNvPr>
          <p:cNvSpPr>
            <a:spLocks noGrp="1"/>
          </p:cNvSpPr>
          <p:nvPr>
            <p:ph type="sldNum" sz="quarter" idx="12"/>
          </p:nvPr>
        </p:nvSpPr>
        <p:spPr/>
        <p:txBody>
          <a:bodyPr/>
          <a:lstStyle/>
          <a:p>
            <a:fld id="{4B73C415-D670-4716-A5EC-CC4D52CA2BAC}" type="slidenum">
              <a:rPr lang="en-US" noProof="0" smtClean="0"/>
              <a:pPr/>
              <a:t>39</a:t>
            </a:fld>
            <a:endParaRPr lang="en-US" noProof="0"/>
          </a:p>
        </p:txBody>
      </p:sp>
      <p:sp>
        <p:nvSpPr>
          <p:cNvPr id="6" name="Rectangle 5">
            <a:extLst>
              <a:ext uri="{FF2B5EF4-FFF2-40B4-BE49-F238E27FC236}">
                <a16:creationId xmlns:a16="http://schemas.microsoft.com/office/drawing/2014/main" id="{15F1E221-70DD-465E-A60F-472BE02B5C4E}"/>
              </a:ext>
            </a:extLst>
          </p:cNvPr>
          <p:cNvSpPr/>
          <p:nvPr/>
        </p:nvSpPr>
        <p:spPr>
          <a:xfrm>
            <a:off x="8007176" y="-1"/>
            <a:ext cx="3764824" cy="6365363"/>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C8CAA86-B89A-4081-B9CD-1046C2ED0DB9}"/>
              </a:ext>
            </a:extLst>
          </p:cNvPr>
          <p:cNvSpPr txBox="1"/>
          <p:nvPr/>
        </p:nvSpPr>
        <p:spPr>
          <a:xfrm>
            <a:off x="8172384" y="1731753"/>
            <a:ext cx="3505845" cy="2308324"/>
          </a:xfrm>
          <a:prstGeom prst="rect">
            <a:avLst/>
          </a:prstGeom>
          <a:noFill/>
        </p:spPr>
        <p:txBody>
          <a:bodyPr wrap="square" rtlCol="0">
            <a:spAutoFit/>
          </a:bodyPr>
          <a:lstStyle/>
          <a:p>
            <a:pPr algn="ctr">
              <a:spcBef>
                <a:spcPts val="6600"/>
              </a:spcBef>
            </a:pPr>
            <a:r>
              <a:rPr lang="en-US" sz="7200" dirty="0">
                <a:solidFill>
                  <a:schemeClr val="bg1"/>
                </a:solidFill>
                <a:latin typeface="+mj-lt"/>
              </a:rPr>
              <a:t>THANK YOU</a:t>
            </a:r>
          </a:p>
        </p:txBody>
      </p:sp>
      <p:cxnSp>
        <p:nvCxnSpPr>
          <p:cNvPr id="11" name="Straight Connector 10">
            <a:extLst>
              <a:ext uri="{FF2B5EF4-FFF2-40B4-BE49-F238E27FC236}">
                <a16:creationId xmlns:a16="http://schemas.microsoft.com/office/drawing/2014/main" id="{714F1247-5D2D-43A4-B6AC-62383C38D2BD}"/>
              </a:ext>
            </a:extLst>
          </p:cNvPr>
          <p:cNvCxnSpPr/>
          <p:nvPr/>
        </p:nvCxnSpPr>
        <p:spPr>
          <a:xfrm>
            <a:off x="8007176" y="-111211"/>
            <a:ext cx="0" cy="6476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AF56A8A-94BE-405D-80D5-F97B91DC06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3192" y="445995"/>
            <a:ext cx="2672792" cy="839762"/>
          </a:xfrm>
          <a:prstGeom prst="rect">
            <a:avLst/>
          </a:prstGeom>
        </p:spPr>
      </p:pic>
      <p:sp>
        <p:nvSpPr>
          <p:cNvPr id="13" name="Rectangle 12">
            <a:extLst>
              <a:ext uri="{FF2B5EF4-FFF2-40B4-BE49-F238E27FC236}">
                <a16:creationId xmlns:a16="http://schemas.microsoft.com/office/drawing/2014/main" id="{658C2188-B385-40BC-A2E2-52351ACBBDC8}"/>
              </a:ext>
            </a:extLst>
          </p:cNvPr>
          <p:cNvSpPr/>
          <p:nvPr/>
        </p:nvSpPr>
        <p:spPr>
          <a:xfrm>
            <a:off x="11772000" y="-1"/>
            <a:ext cx="420000" cy="6365361"/>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3154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6544-AB2B-F06F-B84F-E2A4F52A5FCB}"/>
              </a:ext>
            </a:extLst>
          </p:cNvPr>
          <p:cNvSpPr>
            <a:spLocks noGrp="1"/>
          </p:cNvSpPr>
          <p:nvPr>
            <p:ph type="title"/>
          </p:nvPr>
        </p:nvSpPr>
        <p:spPr/>
        <p:txBody>
          <a:bodyPr/>
          <a:lstStyle/>
          <a:p>
            <a:r>
              <a:rPr lang="en-US" dirty="0"/>
              <a:t>Recent 4-year graduates have $45,000 in debt</a:t>
            </a:r>
          </a:p>
        </p:txBody>
      </p:sp>
      <p:sp>
        <p:nvSpPr>
          <p:cNvPr id="3" name="Content Placeholder 2">
            <a:extLst>
              <a:ext uri="{FF2B5EF4-FFF2-40B4-BE49-F238E27FC236}">
                <a16:creationId xmlns:a16="http://schemas.microsoft.com/office/drawing/2014/main" id="{F836DAA0-BE04-E687-31AF-7B046EAE348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A9B9083-E947-6F6F-E15B-F4A577B335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72339" y="1097068"/>
            <a:ext cx="7916380" cy="4982270"/>
          </a:xfrm>
          <a:prstGeom prst="rect">
            <a:avLst/>
          </a:prstGeom>
        </p:spPr>
      </p:pic>
    </p:spTree>
    <p:extLst>
      <p:ext uri="{BB962C8B-B14F-4D97-AF65-F5344CB8AC3E}">
        <p14:creationId xmlns:p14="http://schemas.microsoft.com/office/powerpoint/2010/main" val="80376924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10783D-CDC2-39A9-2905-F48774CE4AC1}"/>
              </a:ext>
            </a:extLst>
          </p:cNvPr>
          <p:cNvSpPr>
            <a:spLocks noGrp="1"/>
          </p:cNvSpPr>
          <p:nvPr>
            <p:ph type="sldNum" sz="quarter" idx="11"/>
          </p:nvPr>
        </p:nvSpPr>
        <p:spPr>
          <a:xfrm>
            <a:off x="11772000" y="6365363"/>
            <a:ext cx="420000" cy="421200"/>
          </a:xfrm>
        </p:spPr>
        <p:txBody>
          <a:bodyPr anchor="ctr">
            <a:normAutofit/>
          </a:bodyPr>
          <a:lstStyle/>
          <a:p>
            <a:pPr>
              <a:spcAft>
                <a:spcPts val="600"/>
              </a:spcAft>
            </a:pPr>
            <a:fld id="{4B73C415-D670-4716-A5EC-CC4D52CA2BAC}" type="slidenum">
              <a:rPr lang="en-US" noProof="0" smtClean="0"/>
              <a:pPr>
                <a:spcAft>
                  <a:spcPts val="600"/>
                </a:spcAft>
              </a:pPr>
              <a:t>5</a:t>
            </a:fld>
            <a:endParaRPr lang="en-US" noProof="0"/>
          </a:p>
        </p:txBody>
      </p:sp>
      <p:pic>
        <p:nvPicPr>
          <p:cNvPr id="8" name="Picture 7">
            <a:extLst>
              <a:ext uri="{FF2B5EF4-FFF2-40B4-BE49-F238E27FC236}">
                <a16:creationId xmlns:a16="http://schemas.microsoft.com/office/drawing/2014/main" id="{085C6FC5-EF03-7CB9-A0F8-A7A2C65F3699}"/>
              </a:ext>
            </a:extLst>
          </p:cNvPr>
          <p:cNvPicPr>
            <a:picLocks noChangeAspect="1"/>
          </p:cNvPicPr>
          <p:nvPr/>
        </p:nvPicPr>
        <p:blipFill>
          <a:blip r:embed="rId3"/>
          <a:stretch>
            <a:fillRect/>
          </a:stretch>
        </p:blipFill>
        <p:spPr>
          <a:xfrm>
            <a:off x="3730963" y="159577"/>
            <a:ext cx="4263282" cy="6205786"/>
          </a:xfrm>
          <a:prstGeom prst="rect">
            <a:avLst/>
          </a:prstGeom>
        </p:spPr>
      </p:pic>
      <p:sp>
        <p:nvSpPr>
          <p:cNvPr id="10" name="Title 9">
            <a:extLst>
              <a:ext uri="{FF2B5EF4-FFF2-40B4-BE49-F238E27FC236}">
                <a16:creationId xmlns:a16="http://schemas.microsoft.com/office/drawing/2014/main" id="{0DC29DB0-B5AD-897D-E48E-A48BD749F73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4290695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C3FD-B156-0022-7FD9-AE535B31D2ED}"/>
              </a:ext>
            </a:extLst>
          </p:cNvPr>
          <p:cNvSpPr>
            <a:spLocks noGrp="1"/>
          </p:cNvSpPr>
          <p:nvPr>
            <p:ph type="title"/>
          </p:nvPr>
        </p:nvSpPr>
        <p:spPr>
          <a:xfrm>
            <a:off x="432000" y="431999"/>
            <a:ext cx="11340000" cy="1009975"/>
          </a:xfrm>
        </p:spPr>
        <p:txBody>
          <a:bodyPr/>
          <a:lstStyle/>
          <a:p>
            <a:r>
              <a:rPr lang="en-US" sz="6600" dirty="0"/>
              <a:t>BIG PICTURE</a:t>
            </a:r>
          </a:p>
        </p:txBody>
      </p:sp>
      <p:sp>
        <p:nvSpPr>
          <p:cNvPr id="3" name="Content Placeholder 2">
            <a:extLst>
              <a:ext uri="{FF2B5EF4-FFF2-40B4-BE49-F238E27FC236}">
                <a16:creationId xmlns:a16="http://schemas.microsoft.com/office/drawing/2014/main" id="{626C8C8D-706F-34B8-28CB-B9FEC18E08AE}"/>
              </a:ext>
            </a:extLst>
          </p:cNvPr>
          <p:cNvSpPr>
            <a:spLocks noGrp="1"/>
          </p:cNvSpPr>
          <p:nvPr>
            <p:ph idx="1"/>
          </p:nvPr>
        </p:nvSpPr>
        <p:spPr/>
        <p:txBody>
          <a:bodyPr/>
          <a:lstStyle/>
          <a:p>
            <a:pPr marL="0" indent="0">
              <a:spcAft>
                <a:spcPts val="1800"/>
              </a:spcAft>
              <a:buNone/>
            </a:pPr>
            <a:r>
              <a:rPr lang="en-US" sz="4000" b="1" u="sng" kern="100" dirty="0">
                <a:latin typeface="Calibri" panose="020F0502020204030204" pitchFamily="34" charset="0"/>
                <a:ea typeface="Calibri" panose="020F0502020204030204" pitchFamily="34" charset="0"/>
                <a:cs typeface="Times New Roman" panose="02020603050405020304" pitchFamily="18" charset="0"/>
              </a:rPr>
              <a:t>Past:</a:t>
            </a:r>
            <a:r>
              <a:rPr lang="en-US" sz="4000" b="1" kern="100" dirty="0">
                <a:latin typeface="Calibri" panose="020F0502020204030204" pitchFamily="34" charset="0"/>
                <a:ea typeface="Calibri" panose="020F0502020204030204" pitchFamily="34" charset="0"/>
                <a:cs typeface="Times New Roman" panose="02020603050405020304" pitchFamily="18" charset="0"/>
              </a:rPr>
              <a:t> </a:t>
            </a:r>
            <a:r>
              <a:rPr lang="en-US" sz="4000" kern="100" dirty="0">
                <a:latin typeface="Calibri" panose="020F0502020204030204" pitchFamily="34" charset="0"/>
                <a:ea typeface="Calibri" panose="020F0502020204030204" pitchFamily="34" charset="0"/>
                <a:cs typeface="Times New Roman" panose="02020603050405020304" pitchFamily="18" charset="0"/>
              </a:rPr>
              <a:t>Students bear downside risks in higher education</a:t>
            </a:r>
          </a:p>
          <a:p>
            <a:pPr marL="0" indent="0">
              <a:spcAft>
                <a:spcPts val="1800"/>
              </a:spcAft>
              <a:buNone/>
            </a:pPr>
            <a:r>
              <a:rPr lang="en-US" sz="4000" b="1" u="sng" kern="100" dirty="0">
                <a:latin typeface="Calibri" panose="020F0502020204030204" pitchFamily="34" charset="0"/>
                <a:cs typeface="Times New Roman" panose="02020603050405020304" pitchFamily="18" charset="0"/>
              </a:rPr>
              <a:t>Present:</a:t>
            </a:r>
            <a:r>
              <a:rPr lang="en-US" sz="4000" kern="100" dirty="0">
                <a:latin typeface="Calibri" panose="020F0502020204030204" pitchFamily="34" charset="0"/>
                <a:cs typeface="Times New Roman" panose="02020603050405020304" pitchFamily="18" charset="0"/>
              </a:rPr>
              <a:t> Federal t</a:t>
            </a:r>
            <a:r>
              <a:rPr lang="en-US" sz="4000" kern="100" dirty="0">
                <a:latin typeface="Calibri" panose="020F0502020204030204" pitchFamily="34" charset="0"/>
                <a:ea typeface="Calibri" panose="020F0502020204030204" pitchFamily="34" charset="0"/>
                <a:cs typeface="Times New Roman" panose="02020603050405020304" pitchFamily="18" charset="0"/>
              </a:rPr>
              <a:t>axpayers bear an increasing share of the downside risks and associated costs</a:t>
            </a:r>
          </a:p>
          <a:p>
            <a:pPr marL="0" indent="0">
              <a:buNone/>
            </a:pPr>
            <a:r>
              <a:rPr lang="en-US" sz="4000" b="1" u="sng" kern="100" dirty="0">
                <a:latin typeface="Calibri" panose="020F0502020204030204" pitchFamily="34" charset="0"/>
                <a:ea typeface="Calibri" panose="020F0502020204030204" pitchFamily="34" charset="0"/>
                <a:cs typeface="Times New Roman" panose="02020603050405020304" pitchFamily="18" charset="0"/>
              </a:rPr>
              <a:t>Future:</a:t>
            </a:r>
            <a:r>
              <a:rPr lang="en-US" sz="4000" b="1" kern="100" dirty="0">
                <a:latin typeface="Calibri" panose="020F0502020204030204" pitchFamily="34" charset="0"/>
                <a:ea typeface="Calibri" panose="020F0502020204030204" pitchFamily="34" charset="0"/>
                <a:cs typeface="Times New Roman" panose="02020603050405020304" pitchFamily="18" charset="0"/>
              </a:rPr>
              <a:t> </a:t>
            </a:r>
            <a:r>
              <a:rPr lang="en-US" sz="4000" kern="100" dirty="0">
                <a:latin typeface="Calibri" panose="020F0502020204030204" pitchFamily="34" charset="0"/>
                <a:ea typeface="Calibri" panose="020F0502020204030204" pitchFamily="34" charset="0"/>
                <a:cs typeface="Times New Roman" panose="02020603050405020304" pitchFamily="18" charset="0"/>
              </a:rPr>
              <a:t>Will institutions become more accountable for downsides? Will public become higher ed risk-averse?</a:t>
            </a:r>
          </a:p>
          <a:p>
            <a:endParaRPr lang="en-US" dirty="0"/>
          </a:p>
        </p:txBody>
      </p:sp>
      <p:sp>
        <p:nvSpPr>
          <p:cNvPr id="4" name="Slide Number Placeholder 3">
            <a:extLst>
              <a:ext uri="{FF2B5EF4-FFF2-40B4-BE49-F238E27FC236}">
                <a16:creationId xmlns:a16="http://schemas.microsoft.com/office/drawing/2014/main" id="{2ADE7102-9A58-4592-5D55-F404340BAE23}"/>
              </a:ext>
            </a:extLst>
          </p:cNvPr>
          <p:cNvSpPr>
            <a:spLocks noGrp="1"/>
          </p:cNvSpPr>
          <p:nvPr>
            <p:ph type="sldNum" sz="quarter" idx="11"/>
          </p:nvPr>
        </p:nvSpPr>
        <p:spPr/>
        <p:txBody>
          <a:bodyPr/>
          <a:lstStyle/>
          <a:p>
            <a:fld id="{4B73C415-D670-4716-A5EC-CC4D52CA2BAC}" type="slidenum">
              <a:rPr lang="en-US" noProof="0" smtClean="0"/>
              <a:pPr/>
              <a:t>6</a:t>
            </a:fld>
            <a:endParaRPr lang="en-US" noProof="0"/>
          </a:p>
        </p:txBody>
      </p:sp>
    </p:spTree>
    <p:extLst>
      <p:ext uri="{BB962C8B-B14F-4D97-AF65-F5344CB8AC3E}">
        <p14:creationId xmlns:p14="http://schemas.microsoft.com/office/powerpoint/2010/main" val="63087031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0C3FD-B156-0022-7FD9-AE535B31D2ED}"/>
              </a:ext>
            </a:extLst>
          </p:cNvPr>
          <p:cNvSpPr>
            <a:spLocks noGrp="1"/>
          </p:cNvSpPr>
          <p:nvPr>
            <p:ph type="title"/>
          </p:nvPr>
        </p:nvSpPr>
        <p:spPr>
          <a:xfrm>
            <a:off x="432000" y="431999"/>
            <a:ext cx="11340000" cy="1009975"/>
          </a:xfrm>
        </p:spPr>
        <p:txBody>
          <a:bodyPr/>
          <a:lstStyle/>
          <a:p>
            <a:r>
              <a:rPr lang="en-US" sz="6600" dirty="0"/>
              <a:t>SESSION OUTLINE</a:t>
            </a:r>
          </a:p>
        </p:txBody>
      </p:sp>
      <p:sp>
        <p:nvSpPr>
          <p:cNvPr id="3" name="Content Placeholder 2">
            <a:extLst>
              <a:ext uri="{FF2B5EF4-FFF2-40B4-BE49-F238E27FC236}">
                <a16:creationId xmlns:a16="http://schemas.microsoft.com/office/drawing/2014/main" id="{626C8C8D-706F-34B8-28CB-B9FEC18E08AE}"/>
              </a:ext>
            </a:extLst>
          </p:cNvPr>
          <p:cNvSpPr>
            <a:spLocks noGrp="1"/>
          </p:cNvSpPr>
          <p:nvPr>
            <p:ph idx="1"/>
          </p:nvPr>
        </p:nvSpPr>
        <p:spPr/>
        <p:txBody>
          <a:bodyPr/>
          <a:lstStyle/>
          <a:p>
            <a:pPr marL="0" indent="0">
              <a:spcAft>
                <a:spcPts val="1800"/>
              </a:spcAft>
              <a:buNone/>
            </a:pPr>
            <a:r>
              <a:rPr lang="en-US" sz="3600" b="1" u="sng" kern="100" dirty="0">
                <a:latin typeface="Calibri" panose="020F0502020204030204" pitchFamily="34" charset="0"/>
                <a:cs typeface="Times New Roman" panose="02020603050405020304" pitchFamily="18" charset="0"/>
              </a:rPr>
              <a:t>Present:</a:t>
            </a:r>
            <a:r>
              <a:rPr lang="en-US" sz="3600" kern="100" dirty="0">
                <a:latin typeface="Calibri" panose="020F0502020204030204" pitchFamily="34" charset="0"/>
                <a:cs typeface="Times New Roman" panose="02020603050405020304" pitchFamily="18" charset="0"/>
              </a:rPr>
              <a:t> </a:t>
            </a:r>
          </a:p>
          <a:p>
            <a:pPr marL="742950" indent="-742950">
              <a:spcAft>
                <a:spcPts val="1800"/>
              </a:spcAft>
              <a:buFont typeface="+mj-lt"/>
              <a:buAutoNum type="arabicPeriod"/>
            </a:pPr>
            <a:r>
              <a:rPr lang="en-US" sz="3600" kern="100" dirty="0">
                <a:latin typeface="Calibri" panose="020F0502020204030204" pitchFamily="34" charset="0"/>
                <a:cs typeface="Times New Roman" panose="02020603050405020304" pitchFamily="18" charset="0"/>
              </a:rPr>
              <a:t>Federal student loan program is becoming costly</a:t>
            </a:r>
          </a:p>
          <a:p>
            <a:pPr marL="742950" indent="-742950">
              <a:spcAft>
                <a:spcPts val="1800"/>
              </a:spcAft>
              <a:buFont typeface="+mj-lt"/>
              <a:buAutoNum type="arabicPeriod"/>
            </a:pPr>
            <a:r>
              <a:rPr lang="en-US" sz="3600" kern="100" dirty="0">
                <a:latin typeface="Calibri" panose="020F0502020204030204" pitchFamily="34" charset="0"/>
                <a:cs typeface="Times New Roman" panose="02020603050405020304" pitchFamily="18" charset="0"/>
              </a:rPr>
              <a:t>USED regulatory agenda focus on value/accountability</a:t>
            </a:r>
          </a:p>
          <a:p>
            <a:pPr marL="0" indent="0">
              <a:spcAft>
                <a:spcPts val="1800"/>
              </a:spcAft>
              <a:buNone/>
            </a:pPr>
            <a:r>
              <a:rPr lang="en-US" sz="3600" b="1" u="sng" kern="100" dirty="0">
                <a:latin typeface="Calibri" panose="020F0502020204030204" pitchFamily="34" charset="0"/>
                <a:ea typeface="Calibri" panose="020F0502020204030204" pitchFamily="34" charset="0"/>
                <a:cs typeface="Times New Roman" panose="02020603050405020304" pitchFamily="18" charset="0"/>
              </a:rPr>
              <a:t>Future:</a:t>
            </a:r>
          </a:p>
          <a:p>
            <a:pPr marL="742950" indent="-742950">
              <a:spcAft>
                <a:spcPts val="1800"/>
              </a:spcAft>
              <a:buFont typeface="+mj-lt"/>
              <a:buAutoNum type="arabicPeriod" startAt="3"/>
            </a:pPr>
            <a:r>
              <a:rPr lang="en-US" sz="3600" kern="100" dirty="0">
                <a:latin typeface="Calibri" panose="020F0502020204030204" pitchFamily="34" charset="0"/>
                <a:cs typeface="Times New Roman" panose="02020603050405020304" pitchFamily="18" charset="0"/>
              </a:rPr>
              <a:t>Reauthorized HEA focus on transparency/accountability</a:t>
            </a:r>
          </a:p>
          <a:p>
            <a:pPr marL="0" indent="0">
              <a:spcAft>
                <a:spcPts val="1800"/>
              </a:spcAft>
              <a:buNone/>
            </a:pPr>
            <a:endParaRPr lang="en-US" dirty="0"/>
          </a:p>
        </p:txBody>
      </p:sp>
      <p:sp>
        <p:nvSpPr>
          <p:cNvPr id="4" name="Slide Number Placeholder 3">
            <a:extLst>
              <a:ext uri="{FF2B5EF4-FFF2-40B4-BE49-F238E27FC236}">
                <a16:creationId xmlns:a16="http://schemas.microsoft.com/office/drawing/2014/main" id="{2ADE7102-9A58-4592-5D55-F404340BAE23}"/>
              </a:ext>
            </a:extLst>
          </p:cNvPr>
          <p:cNvSpPr>
            <a:spLocks noGrp="1"/>
          </p:cNvSpPr>
          <p:nvPr>
            <p:ph type="sldNum" sz="quarter" idx="11"/>
          </p:nvPr>
        </p:nvSpPr>
        <p:spPr/>
        <p:txBody>
          <a:bodyPr/>
          <a:lstStyle/>
          <a:p>
            <a:fld id="{4B73C415-D670-4716-A5EC-CC4D52CA2BAC}" type="slidenum">
              <a:rPr lang="en-US" noProof="0" smtClean="0"/>
              <a:pPr/>
              <a:t>7</a:t>
            </a:fld>
            <a:endParaRPr lang="en-US" noProof="0"/>
          </a:p>
        </p:txBody>
      </p:sp>
    </p:spTree>
    <p:extLst>
      <p:ext uri="{BB962C8B-B14F-4D97-AF65-F5344CB8AC3E}">
        <p14:creationId xmlns:p14="http://schemas.microsoft.com/office/powerpoint/2010/main" val="55864147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0C34-8147-AF05-E805-3C6B8CF2F6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3E1FEB-7174-4E04-1487-6079DF190A9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F80B6BC-4710-D323-C428-AF75FAF8F1E2}"/>
              </a:ext>
            </a:extLst>
          </p:cNvPr>
          <p:cNvPicPr>
            <a:picLocks noChangeAspect="1"/>
          </p:cNvPicPr>
          <p:nvPr/>
        </p:nvPicPr>
        <p:blipFill>
          <a:blip r:embed="rId3"/>
          <a:stretch>
            <a:fillRect/>
          </a:stretch>
        </p:blipFill>
        <p:spPr>
          <a:xfrm>
            <a:off x="568910" y="-1"/>
            <a:ext cx="11054180" cy="6351639"/>
          </a:xfrm>
          <a:prstGeom prst="rect">
            <a:avLst/>
          </a:prstGeom>
        </p:spPr>
      </p:pic>
    </p:spTree>
    <p:extLst>
      <p:ext uri="{BB962C8B-B14F-4D97-AF65-F5344CB8AC3E}">
        <p14:creationId xmlns:p14="http://schemas.microsoft.com/office/powerpoint/2010/main" val="8539050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8591221-5C09-4733-B550-8A49D3FD7085}"/>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73C415-D670-4716-A5EC-CC4D52CA2BAC}" type="slidenum">
              <a:rPr kumimoji="0" lang="en-US" sz="1200" b="0" i="0" u="none" strike="noStrike" kern="1200" cap="none" spc="0" normalizeH="0" baseline="0" noProof="0" smtClean="0">
                <a:ln>
                  <a:noFill/>
                </a:ln>
                <a:solidFill>
                  <a:srgbClr val="404153">
                    <a:lumMod val="65000"/>
                    <a:lumOff val="35000"/>
                  </a:srgb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404153">
                  <a:lumMod val="65000"/>
                  <a:lumOff val="35000"/>
                </a:srgbClr>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id="{822354F4-F5BE-40C2-B9EE-5C2E970B019A}"/>
              </a:ext>
            </a:extLst>
          </p:cNvPr>
          <p:cNvGraphicFramePr/>
          <p:nvPr/>
        </p:nvGraphicFramePr>
        <p:xfrm>
          <a:off x="1384917" y="1052292"/>
          <a:ext cx="8775083" cy="475341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a:extLst>
              <a:ext uri="{FF2B5EF4-FFF2-40B4-BE49-F238E27FC236}">
                <a16:creationId xmlns:a16="http://schemas.microsoft.com/office/drawing/2014/main" id="{385306DF-8A52-4067-B9CE-5A07B3F6B3ED}"/>
              </a:ext>
            </a:extLst>
          </p:cNvPr>
          <p:cNvSpPr>
            <a:spLocks noGrp="1"/>
          </p:cNvSpPr>
          <p:nvPr>
            <p:ph type="title"/>
          </p:nvPr>
        </p:nvSpPr>
        <p:spPr/>
        <p:txBody>
          <a:bodyPr/>
          <a:lstStyle/>
          <a:p>
            <a:r>
              <a:rPr lang="en-US"/>
              <a:t>State Higher Ed Funding Trends</a:t>
            </a:r>
          </a:p>
        </p:txBody>
      </p:sp>
      <p:sp>
        <p:nvSpPr>
          <p:cNvPr id="9" name="TextBox 8">
            <a:extLst>
              <a:ext uri="{FF2B5EF4-FFF2-40B4-BE49-F238E27FC236}">
                <a16:creationId xmlns:a16="http://schemas.microsoft.com/office/drawing/2014/main" id="{7F097C57-B0EA-459E-BE00-3515976CC0D6}"/>
              </a:ext>
            </a:extLst>
          </p:cNvPr>
          <p:cNvSpPr txBox="1"/>
          <p:nvPr/>
        </p:nvSpPr>
        <p:spPr>
          <a:xfrm>
            <a:off x="1846532" y="5805708"/>
            <a:ext cx="849893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153"/>
                </a:solidFill>
                <a:effectLst/>
                <a:uLnTx/>
                <a:uFillTx/>
                <a:latin typeface="Calibri"/>
                <a:ea typeface="+mn-ea"/>
                <a:cs typeface="+mn-cs"/>
              </a:rPr>
              <a:t>Unadjusted for inflation, Grapevine Report on State Fiscal Support for Higher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153"/>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153"/>
              </a:solidFill>
              <a:effectLst/>
              <a:uLnTx/>
              <a:uFillTx/>
              <a:latin typeface="Calibri"/>
              <a:ea typeface="+mn-ea"/>
              <a:cs typeface="+mn-cs"/>
            </a:endParaRPr>
          </a:p>
        </p:txBody>
      </p:sp>
    </p:spTree>
    <p:extLst>
      <p:ext uri="{BB962C8B-B14F-4D97-AF65-F5344CB8AC3E}">
        <p14:creationId xmlns:p14="http://schemas.microsoft.com/office/powerpoint/2010/main" val="2662995436"/>
      </p:ext>
    </p:extLst>
  </p:cSld>
  <p:clrMapOvr>
    <a:masterClrMapping/>
  </p:clrMapOvr>
  <p:transition spd="slow">
    <p:wipe/>
  </p:transition>
</p:sld>
</file>

<file path=ppt/theme/theme1.xml><?xml version="1.0" encoding="utf-8"?>
<a:theme xmlns:a="http://schemas.openxmlformats.org/drawingml/2006/main" name="Office Theme">
  <a:themeElements>
    <a:clrScheme name="NCSL_2">
      <a:dk1>
        <a:srgbClr val="404153"/>
      </a:dk1>
      <a:lt1>
        <a:srgbClr val="FFFFFF"/>
      </a:lt1>
      <a:dk2>
        <a:srgbClr val="5C6D8B"/>
      </a:dk2>
      <a:lt2>
        <a:srgbClr val="F6F0E9"/>
      </a:lt2>
      <a:accent1>
        <a:srgbClr val="558589"/>
      </a:accent1>
      <a:accent2>
        <a:srgbClr val="B5C064"/>
      </a:accent2>
      <a:accent3>
        <a:srgbClr val="C3CB7C"/>
      </a:accent3>
      <a:accent4>
        <a:srgbClr val="F3BC6A"/>
      </a:accent4>
      <a:accent5>
        <a:srgbClr val="E37B39"/>
      </a:accent5>
      <a:accent6>
        <a:srgbClr val="595A6F"/>
      </a:accent6>
      <a:hlink>
        <a:srgbClr val="5C6D8B"/>
      </a:hlink>
      <a:folHlink>
        <a:srgbClr val="558589"/>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ssai" id="{E3902AE7-F657-4C6B-9F9B-21038F869BF5}" vid="{D125D39A-F21F-4386-A989-F79D3EF999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6E3E58C-5E8A-4781-9921-C2B23BC09EB2}">
  <ds:schemaRefs>
    <ds:schemaRef ds:uri="http://schemas.microsoft.com/sharepoint/v3/contenttype/forms"/>
  </ds:schemaRefs>
</ds:datastoreItem>
</file>

<file path=customXml/itemProps2.xml><?xml version="1.0" encoding="utf-8"?>
<ds:datastoreItem xmlns:ds="http://schemas.openxmlformats.org/officeDocument/2006/customXml" ds:itemID="{513094F6-5ADD-4195-AF81-00AF033C96A1}">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C0BFDF-D948-4F4A-854E-477525F57792}">
  <ds:schemaRefs>
    <ds:schemaRef ds:uri="http://purl.org/dc/elements/1.1/"/>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Essai</Template>
  <TotalTime>21276</TotalTime>
  <Words>1350</Words>
  <Application>Microsoft Office PowerPoint</Application>
  <PresentationFormat>Widescreen</PresentationFormat>
  <Paragraphs>190</Paragraphs>
  <Slides>39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Cambria</vt:lpstr>
      <vt:lpstr>Times New Roman</vt:lpstr>
      <vt:lpstr>Office Theme</vt:lpstr>
      <vt:lpstr>Federal Policy and Postsecondary Value</vt:lpstr>
      <vt:lpstr>SESSION QUESTION</vt:lpstr>
      <vt:lpstr>Wall Street Journal-NORC poll: March 2023</vt:lpstr>
      <vt:lpstr>Recent 4-year graduates have $45,000 in debt</vt:lpstr>
      <vt:lpstr>PowerPoint Presentation</vt:lpstr>
      <vt:lpstr>BIG PICTURE</vt:lpstr>
      <vt:lpstr>SESSION OUTLINE</vt:lpstr>
      <vt:lpstr>PowerPoint Presentation</vt:lpstr>
      <vt:lpstr>State Higher Ed Funding Trends</vt:lpstr>
      <vt:lpstr>FY21 “Back of the Napkin” State-Fed Funding Comparison</vt:lpstr>
      <vt:lpstr>Annual Federal Student Lending- Pew </vt:lpstr>
      <vt:lpstr>PowerPoint Presentation</vt:lpstr>
      <vt:lpstr> 1. Federal student loan program is becoming costly</vt:lpstr>
      <vt:lpstr>KEY UNDERSTANDINGS</vt:lpstr>
      <vt:lpstr>PowerPoint Presentation</vt:lpstr>
      <vt:lpstr>PowerPoint Presentation</vt:lpstr>
      <vt:lpstr>SINCE 2020, OVER $300 BILLION IN LOAN RELIEF,  including $116 BILLION FORGIVEN</vt:lpstr>
      <vt:lpstr>PowerPoint Presentation</vt:lpstr>
      <vt:lpstr>PowerPoint Presentation</vt:lpstr>
      <vt:lpstr>PowerPoint Presentation</vt:lpstr>
      <vt:lpstr>PowerPoint Presentation</vt:lpstr>
      <vt:lpstr>PowerPoint Presentation</vt:lpstr>
      <vt:lpstr>PowerPoint Presentation</vt:lpstr>
      <vt:lpstr>TAKEAWAY</vt:lpstr>
      <vt:lpstr> 2. USED regulatory agenda focuses on value and accountability </vt:lpstr>
      <vt:lpstr>ED Regulatory Highlights</vt:lpstr>
      <vt:lpstr>PowerPoint Presentation</vt:lpstr>
      <vt:lpstr>List of Low-Financial-Value Programs RFI</vt:lpstr>
      <vt:lpstr>PowerPoint Presentation</vt:lpstr>
      <vt:lpstr>ED Regulatory Highlights</vt:lpstr>
      <vt:lpstr>Proposed Gainful Employment Rule</vt:lpstr>
      <vt:lpstr>Data and Analysis: College Scorecard + New Blog</vt:lpstr>
      <vt:lpstr>ED Regulatory Highlights</vt:lpstr>
      <vt:lpstr>PowerPoint Presentation</vt:lpstr>
      <vt:lpstr> 3. Reauthorized HEA could focus on transparency + value/accountability</vt:lpstr>
      <vt:lpstr>Ideas for Reauthorized HEA</vt:lpstr>
      <vt:lpstr>GAO REPORT ON FINANCIAL AID OFFERS</vt:lpstr>
      <vt:lpstr>BIG PICTURE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Disrupting the online shopping landscape</dc:title>
  <dc:creator>Fatira Russell</dc:creator>
  <cp:lastModifiedBy>Austin Reid</cp:lastModifiedBy>
  <cp:revision>11</cp:revision>
  <dcterms:created xsi:type="dcterms:W3CDTF">2020-10-22T02:22:58Z</dcterms:created>
  <dcterms:modified xsi:type="dcterms:W3CDTF">2023-09-11T20:26:18Z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