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2" r:id="rId2"/>
    <p:sldId id="458" r:id="rId3"/>
    <p:sldId id="275" r:id="rId4"/>
    <p:sldId id="307" r:id="rId5"/>
    <p:sldId id="457" r:id="rId6"/>
    <p:sldId id="309" r:id="rId7"/>
    <p:sldId id="293" r:id="rId8"/>
    <p:sldId id="452" r:id="rId9"/>
    <p:sldId id="266" r:id="rId10"/>
    <p:sldId id="459" r:id="rId11"/>
    <p:sldId id="445" r:id="rId12"/>
    <p:sldId id="447" r:id="rId13"/>
    <p:sldId id="448" r:id="rId14"/>
    <p:sldId id="45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8"/>
    <p:restoredTop sz="93405" autoAdjust="0"/>
  </p:normalViewPr>
  <p:slideViewPr>
    <p:cSldViewPr snapToGrid="0" snapToObjects="1">
      <p:cViewPr>
        <p:scale>
          <a:sx n="100" d="100"/>
          <a:sy n="100" d="100"/>
        </p:scale>
        <p:origin x="564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wiche.edu/tuition-savings/wue/wue-savings-finder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wiche.edu/tuition-savings/wue/wue-savings-finde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23EFA-D76E-4B05-A979-C9620A00C58E}" type="doc">
      <dgm:prSet loTypeId="urn:microsoft.com/office/officeart/2008/layout/LinedLis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5CA81E8-2D2B-430B-B26C-4E229E8B783B}">
      <dgm:prSet/>
      <dgm:spPr/>
      <dgm:t>
        <a:bodyPr/>
        <a:lstStyle/>
        <a:p>
          <a:pPr algn="l"/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Visit </a:t>
          </a: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"/>
            </a:rPr>
            <a:t>https://www.wiche.edu/tuition-savings/wue/wue-savings-finder/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341C93B-B264-4902-9052-5FDD6ACCA7CA}" type="parTrans" cxnId="{07A20A6E-1CE3-44C8-B22D-7C404A6EBE27}">
      <dgm:prSet/>
      <dgm:spPr/>
      <dgm:t>
        <a:bodyPr/>
        <a:lstStyle/>
        <a:p>
          <a:endParaRPr lang="en-US"/>
        </a:p>
      </dgm:t>
    </dgm:pt>
    <dgm:pt modelId="{71AB13DD-F5D5-482A-AD37-A3346F6B8F34}" type="sibTrans" cxnId="{07A20A6E-1CE3-44C8-B22D-7C404A6EBE27}">
      <dgm:prSet/>
      <dgm:spPr/>
      <dgm:t>
        <a:bodyPr/>
        <a:lstStyle/>
        <a:p>
          <a:endParaRPr lang="en-US"/>
        </a:p>
      </dgm:t>
    </dgm:pt>
    <dgm:pt modelId="{74531697-315E-408B-9317-8FA8D888F2FE}">
      <dgm:prSet/>
      <dgm:spPr/>
      <dgm:t>
        <a:bodyPr/>
        <a:lstStyle/>
        <a:p>
          <a:pPr algn="l"/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Check the school’s website for information</a:t>
          </a:r>
        </a:p>
      </dgm:t>
    </dgm:pt>
    <dgm:pt modelId="{CF1089A9-5EF6-4E76-BD59-920F99E41EA1}" type="parTrans" cxnId="{8A0163C4-140E-4B94-9A82-80D2959988B7}">
      <dgm:prSet/>
      <dgm:spPr/>
      <dgm:t>
        <a:bodyPr/>
        <a:lstStyle/>
        <a:p>
          <a:endParaRPr lang="en-US"/>
        </a:p>
      </dgm:t>
    </dgm:pt>
    <dgm:pt modelId="{8CE88F35-4EFB-4DF3-81DE-D7697F3ABECB}" type="sibTrans" cxnId="{8A0163C4-140E-4B94-9A82-80D2959988B7}">
      <dgm:prSet/>
      <dgm:spPr/>
      <dgm:t>
        <a:bodyPr/>
        <a:lstStyle/>
        <a:p>
          <a:endParaRPr lang="en-US"/>
        </a:p>
      </dgm:t>
    </dgm:pt>
    <dgm:pt modelId="{9CC18AA8-8468-46D2-8FEF-1372F5BAD0C2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Contact the school’s financial aid/scholarship/or admissions departments directly </a:t>
          </a:r>
        </a:p>
      </dgm:t>
    </dgm:pt>
    <dgm:pt modelId="{62326E06-0FBE-438D-BD16-D611F6A338FA}" type="parTrans" cxnId="{5C213C2D-A028-462C-9CEE-BA144DC605AA}">
      <dgm:prSet/>
      <dgm:spPr/>
      <dgm:t>
        <a:bodyPr/>
        <a:lstStyle/>
        <a:p>
          <a:endParaRPr lang="en-US"/>
        </a:p>
      </dgm:t>
    </dgm:pt>
    <dgm:pt modelId="{E563E59C-EE85-4EBD-8019-028336661CFB}" type="sibTrans" cxnId="{5C213C2D-A028-462C-9CEE-BA144DC605AA}">
      <dgm:prSet/>
      <dgm:spPr/>
      <dgm:t>
        <a:bodyPr/>
        <a:lstStyle/>
        <a:p>
          <a:endParaRPr lang="en-US"/>
        </a:p>
      </dgm:t>
    </dgm:pt>
    <dgm:pt modelId="{FCDC77B2-94C0-45C5-A8D6-3964A35185DE}" type="pres">
      <dgm:prSet presAssocID="{9A123EFA-D76E-4B05-A979-C9620A00C58E}" presName="vert0" presStyleCnt="0">
        <dgm:presLayoutVars>
          <dgm:dir/>
          <dgm:animOne val="branch"/>
          <dgm:animLvl val="lvl"/>
        </dgm:presLayoutVars>
      </dgm:prSet>
      <dgm:spPr/>
    </dgm:pt>
    <dgm:pt modelId="{B6ED9C72-5E6B-4A32-A2E5-82D7329FE08B}" type="pres">
      <dgm:prSet presAssocID="{C5CA81E8-2D2B-430B-B26C-4E229E8B783B}" presName="thickLine" presStyleLbl="alignNode1" presStyleIdx="0" presStyleCnt="3"/>
      <dgm:spPr/>
    </dgm:pt>
    <dgm:pt modelId="{16F0B7B6-7520-4A0F-A1A6-5E1F137B122C}" type="pres">
      <dgm:prSet presAssocID="{C5CA81E8-2D2B-430B-B26C-4E229E8B783B}" presName="horz1" presStyleCnt="0"/>
      <dgm:spPr/>
    </dgm:pt>
    <dgm:pt modelId="{31B659C7-BDF5-4C40-A5A0-9569A180441E}" type="pres">
      <dgm:prSet presAssocID="{C5CA81E8-2D2B-430B-B26C-4E229E8B783B}" presName="tx1" presStyleLbl="revTx" presStyleIdx="0" presStyleCnt="3"/>
      <dgm:spPr/>
    </dgm:pt>
    <dgm:pt modelId="{F4D92177-256C-4A80-A649-CC4A42C596CE}" type="pres">
      <dgm:prSet presAssocID="{C5CA81E8-2D2B-430B-B26C-4E229E8B783B}" presName="vert1" presStyleCnt="0"/>
      <dgm:spPr/>
    </dgm:pt>
    <dgm:pt modelId="{D20E25B1-876D-4611-B8B0-3B5EEDF4A8C6}" type="pres">
      <dgm:prSet presAssocID="{74531697-315E-408B-9317-8FA8D888F2FE}" presName="thickLine" presStyleLbl="alignNode1" presStyleIdx="1" presStyleCnt="3"/>
      <dgm:spPr/>
    </dgm:pt>
    <dgm:pt modelId="{3078C8AA-A7FA-4088-A5FA-4F0B91280FF1}" type="pres">
      <dgm:prSet presAssocID="{74531697-315E-408B-9317-8FA8D888F2FE}" presName="horz1" presStyleCnt="0"/>
      <dgm:spPr/>
    </dgm:pt>
    <dgm:pt modelId="{D28DE709-96CC-410C-A59C-AD4C71A6253B}" type="pres">
      <dgm:prSet presAssocID="{74531697-315E-408B-9317-8FA8D888F2FE}" presName="tx1" presStyleLbl="revTx" presStyleIdx="1" presStyleCnt="3"/>
      <dgm:spPr/>
    </dgm:pt>
    <dgm:pt modelId="{B2490A52-97C4-401B-B628-60DD308E2BC9}" type="pres">
      <dgm:prSet presAssocID="{74531697-315E-408B-9317-8FA8D888F2FE}" presName="vert1" presStyleCnt="0"/>
      <dgm:spPr/>
    </dgm:pt>
    <dgm:pt modelId="{D72DF835-9999-4D39-B828-4102C2A2C504}" type="pres">
      <dgm:prSet presAssocID="{9CC18AA8-8468-46D2-8FEF-1372F5BAD0C2}" presName="thickLine" presStyleLbl="alignNode1" presStyleIdx="2" presStyleCnt="3"/>
      <dgm:spPr/>
    </dgm:pt>
    <dgm:pt modelId="{4DD638D7-57BD-47CE-A8DE-E1F755202B84}" type="pres">
      <dgm:prSet presAssocID="{9CC18AA8-8468-46D2-8FEF-1372F5BAD0C2}" presName="horz1" presStyleCnt="0"/>
      <dgm:spPr/>
    </dgm:pt>
    <dgm:pt modelId="{F08DC430-D23E-4D71-9B50-FCDE92C2ECB8}" type="pres">
      <dgm:prSet presAssocID="{9CC18AA8-8468-46D2-8FEF-1372F5BAD0C2}" presName="tx1" presStyleLbl="revTx" presStyleIdx="2" presStyleCnt="3"/>
      <dgm:spPr/>
    </dgm:pt>
    <dgm:pt modelId="{20511813-51EE-4093-BFC1-21C888072163}" type="pres">
      <dgm:prSet presAssocID="{9CC18AA8-8468-46D2-8FEF-1372F5BAD0C2}" presName="vert1" presStyleCnt="0"/>
      <dgm:spPr/>
    </dgm:pt>
  </dgm:ptLst>
  <dgm:cxnLst>
    <dgm:cxn modelId="{CEA01807-7846-4E81-9BEA-940CE26680D5}" type="presOf" srcId="{74531697-315E-408B-9317-8FA8D888F2FE}" destId="{D28DE709-96CC-410C-A59C-AD4C71A6253B}" srcOrd="0" destOrd="0" presId="urn:microsoft.com/office/officeart/2008/layout/LinedList"/>
    <dgm:cxn modelId="{5C213C2D-A028-462C-9CEE-BA144DC605AA}" srcId="{9A123EFA-D76E-4B05-A979-C9620A00C58E}" destId="{9CC18AA8-8468-46D2-8FEF-1372F5BAD0C2}" srcOrd="2" destOrd="0" parTransId="{62326E06-0FBE-438D-BD16-D611F6A338FA}" sibTransId="{E563E59C-EE85-4EBD-8019-028336661CFB}"/>
    <dgm:cxn modelId="{07A20A6E-1CE3-44C8-B22D-7C404A6EBE27}" srcId="{9A123EFA-D76E-4B05-A979-C9620A00C58E}" destId="{C5CA81E8-2D2B-430B-B26C-4E229E8B783B}" srcOrd="0" destOrd="0" parTransId="{4341C93B-B264-4902-9052-5FDD6ACCA7CA}" sibTransId="{71AB13DD-F5D5-482A-AD37-A3346F6B8F34}"/>
    <dgm:cxn modelId="{269DB559-26AE-4B76-AB99-FE12B1CF7151}" type="presOf" srcId="{9CC18AA8-8468-46D2-8FEF-1372F5BAD0C2}" destId="{F08DC430-D23E-4D71-9B50-FCDE92C2ECB8}" srcOrd="0" destOrd="0" presId="urn:microsoft.com/office/officeart/2008/layout/LinedList"/>
    <dgm:cxn modelId="{16C4987F-11B3-455A-854D-345550BDBB88}" type="presOf" srcId="{C5CA81E8-2D2B-430B-B26C-4E229E8B783B}" destId="{31B659C7-BDF5-4C40-A5A0-9569A180441E}" srcOrd="0" destOrd="0" presId="urn:microsoft.com/office/officeart/2008/layout/LinedList"/>
    <dgm:cxn modelId="{4D6789A5-4ED5-45D0-ACCD-BD7AF37237F1}" type="presOf" srcId="{9A123EFA-D76E-4B05-A979-C9620A00C58E}" destId="{FCDC77B2-94C0-45C5-A8D6-3964A35185DE}" srcOrd="0" destOrd="0" presId="urn:microsoft.com/office/officeart/2008/layout/LinedList"/>
    <dgm:cxn modelId="{8A0163C4-140E-4B94-9A82-80D2959988B7}" srcId="{9A123EFA-D76E-4B05-A979-C9620A00C58E}" destId="{74531697-315E-408B-9317-8FA8D888F2FE}" srcOrd="1" destOrd="0" parTransId="{CF1089A9-5EF6-4E76-BD59-920F99E41EA1}" sibTransId="{8CE88F35-4EFB-4DF3-81DE-D7697F3ABECB}"/>
    <dgm:cxn modelId="{638E97A1-0EBC-4189-AEE7-B4E050282ABF}" type="presParOf" srcId="{FCDC77B2-94C0-45C5-A8D6-3964A35185DE}" destId="{B6ED9C72-5E6B-4A32-A2E5-82D7329FE08B}" srcOrd="0" destOrd="0" presId="urn:microsoft.com/office/officeart/2008/layout/LinedList"/>
    <dgm:cxn modelId="{167D3322-21DB-4AA1-BA8A-4CD05564FF2E}" type="presParOf" srcId="{FCDC77B2-94C0-45C5-A8D6-3964A35185DE}" destId="{16F0B7B6-7520-4A0F-A1A6-5E1F137B122C}" srcOrd="1" destOrd="0" presId="urn:microsoft.com/office/officeart/2008/layout/LinedList"/>
    <dgm:cxn modelId="{E2A4BCDD-170B-48E4-8B51-71C5497016E4}" type="presParOf" srcId="{16F0B7B6-7520-4A0F-A1A6-5E1F137B122C}" destId="{31B659C7-BDF5-4C40-A5A0-9569A180441E}" srcOrd="0" destOrd="0" presId="urn:microsoft.com/office/officeart/2008/layout/LinedList"/>
    <dgm:cxn modelId="{7F10A22F-7747-4EE7-98A9-FD1221E11AD0}" type="presParOf" srcId="{16F0B7B6-7520-4A0F-A1A6-5E1F137B122C}" destId="{F4D92177-256C-4A80-A649-CC4A42C596CE}" srcOrd="1" destOrd="0" presId="urn:microsoft.com/office/officeart/2008/layout/LinedList"/>
    <dgm:cxn modelId="{517CB2E0-383A-4EA1-9BE0-E0A014D43706}" type="presParOf" srcId="{FCDC77B2-94C0-45C5-A8D6-3964A35185DE}" destId="{D20E25B1-876D-4611-B8B0-3B5EEDF4A8C6}" srcOrd="2" destOrd="0" presId="urn:microsoft.com/office/officeart/2008/layout/LinedList"/>
    <dgm:cxn modelId="{8510D4D3-3E87-4C5A-97B6-6A7B24A945BE}" type="presParOf" srcId="{FCDC77B2-94C0-45C5-A8D6-3964A35185DE}" destId="{3078C8AA-A7FA-4088-A5FA-4F0B91280FF1}" srcOrd="3" destOrd="0" presId="urn:microsoft.com/office/officeart/2008/layout/LinedList"/>
    <dgm:cxn modelId="{1202DAAF-A272-4F86-9BE8-536F82DEAA63}" type="presParOf" srcId="{3078C8AA-A7FA-4088-A5FA-4F0B91280FF1}" destId="{D28DE709-96CC-410C-A59C-AD4C71A6253B}" srcOrd="0" destOrd="0" presId="urn:microsoft.com/office/officeart/2008/layout/LinedList"/>
    <dgm:cxn modelId="{77F2A707-F49C-4F10-A02E-6C3EA9C35F7C}" type="presParOf" srcId="{3078C8AA-A7FA-4088-A5FA-4F0B91280FF1}" destId="{B2490A52-97C4-401B-B628-60DD308E2BC9}" srcOrd="1" destOrd="0" presId="urn:microsoft.com/office/officeart/2008/layout/LinedList"/>
    <dgm:cxn modelId="{E24A5D7D-7177-4FCA-B4A7-E7CB80998CE4}" type="presParOf" srcId="{FCDC77B2-94C0-45C5-A8D6-3964A35185DE}" destId="{D72DF835-9999-4D39-B828-4102C2A2C504}" srcOrd="4" destOrd="0" presId="urn:microsoft.com/office/officeart/2008/layout/LinedList"/>
    <dgm:cxn modelId="{1EB80156-4F60-4430-90A7-0D630EA3FEB7}" type="presParOf" srcId="{FCDC77B2-94C0-45C5-A8D6-3964A35185DE}" destId="{4DD638D7-57BD-47CE-A8DE-E1F755202B84}" srcOrd="5" destOrd="0" presId="urn:microsoft.com/office/officeart/2008/layout/LinedList"/>
    <dgm:cxn modelId="{D0846944-D031-4F96-B9DE-82BE7E099AB8}" type="presParOf" srcId="{4DD638D7-57BD-47CE-A8DE-E1F755202B84}" destId="{F08DC430-D23E-4D71-9B50-FCDE92C2ECB8}" srcOrd="0" destOrd="0" presId="urn:microsoft.com/office/officeart/2008/layout/LinedList"/>
    <dgm:cxn modelId="{2362975F-0FA7-4DE2-AF7D-3B7E1481ECE6}" type="presParOf" srcId="{4DD638D7-57BD-47CE-A8DE-E1F755202B84}" destId="{20511813-51EE-4093-BFC1-21C8880721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D9C72-5E6B-4A32-A2E5-82D7329FE08B}">
      <dsp:nvSpPr>
        <dsp:cNvPr id="0" name=""/>
        <dsp:cNvSpPr/>
      </dsp:nvSpPr>
      <dsp:spPr>
        <a:xfrm>
          <a:off x="0" y="1188"/>
          <a:ext cx="993413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B659C7-BDF5-4C40-A5A0-9569A180441E}">
      <dsp:nvSpPr>
        <dsp:cNvPr id="0" name=""/>
        <dsp:cNvSpPr/>
      </dsp:nvSpPr>
      <dsp:spPr>
        <a:xfrm>
          <a:off x="0" y="1188"/>
          <a:ext cx="9934138" cy="810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Visit </a:t>
          </a: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xmlns:r="http://schemas.openxmlformats.org/officeDocument/2006/relationships" r:id="rId1"/>
            </a:rPr>
            <a:t>https://www.wiche.edu/tuition-savings/wue/wue-savings-finder/</a:t>
          </a:r>
          <a:endParaRPr lang="en-US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188"/>
        <a:ext cx="9934138" cy="810427"/>
      </dsp:txXfrm>
    </dsp:sp>
    <dsp:sp modelId="{D20E25B1-876D-4611-B8B0-3B5EEDF4A8C6}">
      <dsp:nvSpPr>
        <dsp:cNvPr id="0" name=""/>
        <dsp:cNvSpPr/>
      </dsp:nvSpPr>
      <dsp:spPr>
        <a:xfrm>
          <a:off x="0" y="811615"/>
          <a:ext cx="993413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8DE709-96CC-410C-A59C-AD4C71A6253B}">
      <dsp:nvSpPr>
        <dsp:cNvPr id="0" name=""/>
        <dsp:cNvSpPr/>
      </dsp:nvSpPr>
      <dsp:spPr>
        <a:xfrm>
          <a:off x="0" y="811615"/>
          <a:ext cx="9934138" cy="810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Check the school’s website for information</a:t>
          </a:r>
        </a:p>
      </dsp:txBody>
      <dsp:txXfrm>
        <a:off x="0" y="811615"/>
        <a:ext cx="9934138" cy="810427"/>
      </dsp:txXfrm>
    </dsp:sp>
    <dsp:sp modelId="{D72DF835-9999-4D39-B828-4102C2A2C504}">
      <dsp:nvSpPr>
        <dsp:cNvPr id="0" name=""/>
        <dsp:cNvSpPr/>
      </dsp:nvSpPr>
      <dsp:spPr>
        <a:xfrm>
          <a:off x="0" y="1622042"/>
          <a:ext cx="993413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8DC430-D23E-4D71-9B50-FCDE92C2ECB8}">
      <dsp:nvSpPr>
        <dsp:cNvPr id="0" name=""/>
        <dsp:cNvSpPr/>
      </dsp:nvSpPr>
      <dsp:spPr>
        <a:xfrm>
          <a:off x="0" y="1622042"/>
          <a:ext cx="9934138" cy="810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Contact the school’s financial aid/scholarship/or admissions departments directly </a:t>
          </a:r>
        </a:p>
      </dsp:txBody>
      <dsp:txXfrm>
        <a:off x="0" y="1622042"/>
        <a:ext cx="9934138" cy="810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D10E7-50B3-41D8-B5D0-B1F1F5BE286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67B28-5A8E-49EB-BEF3-DD0C92AC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67B28-5A8E-49EB-BEF3-DD0C92ACB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74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E0D21-DF7D-4053-9889-511BF7AF24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68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9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57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67B28-5A8E-49EB-BEF3-DD0C92ACBB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8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34"/>
              </a:spcAft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67B28-5A8E-49EB-BEF3-DD0C92ACB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8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67B28-5A8E-49EB-BEF3-DD0C92ACB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7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9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8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67B28-5A8E-49EB-BEF3-DD0C92ACB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12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67B28-5A8E-49EB-BEF3-DD0C92ACBB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14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67B28-5A8E-49EB-BEF3-DD0C92ACB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67B28-5A8E-49EB-BEF3-DD0C92ACB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39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9"/>
            <a:endParaRPr lang="en-US" dirty="0"/>
          </a:p>
          <a:p>
            <a:pPr marL="174059"/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8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239F70-12AF-7D46-916A-BAA274B48B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87EBC4-F1A2-6043-81EC-7973A1598738}"/>
              </a:ext>
            </a:extLst>
          </p:cNvPr>
          <p:cNvCxnSpPr>
            <a:cxnSpLocks/>
          </p:cNvCxnSpPr>
          <p:nvPr userDrawn="1"/>
        </p:nvCxnSpPr>
        <p:spPr>
          <a:xfrm>
            <a:off x="0" y="2503581"/>
            <a:ext cx="11349318" cy="0"/>
          </a:xfrm>
          <a:prstGeom prst="line">
            <a:avLst/>
          </a:prstGeom>
          <a:ln w="508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909E6C-6304-F64A-90BE-11F42342545C}"/>
              </a:ext>
            </a:extLst>
          </p:cNvPr>
          <p:cNvCxnSpPr>
            <a:cxnSpLocks/>
          </p:cNvCxnSpPr>
          <p:nvPr userDrawn="1"/>
        </p:nvCxnSpPr>
        <p:spPr>
          <a:xfrm>
            <a:off x="654908" y="0"/>
            <a:ext cx="0" cy="5875083"/>
          </a:xfrm>
          <a:prstGeom prst="line">
            <a:avLst/>
          </a:prstGeom>
          <a:ln w="508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1394E51-F964-5C43-AD93-0C7E26766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990" y="4759515"/>
            <a:ext cx="3115897" cy="11155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67E53-BFF0-B84D-8EB6-E270BFF29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D6E90C-77DC-0542-9F27-D97608D3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736" y="365125"/>
            <a:ext cx="10300063" cy="187117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696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0280AC-5CB0-FA4B-94E4-F8C7A8A9B07E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516" y="476635"/>
            <a:ext cx="10284871" cy="13187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515" y="1681163"/>
            <a:ext cx="49270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515" y="2505075"/>
            <a:ext cx="492706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136" y="1681163"/>
            <a:ext cx="507725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136" y="2505075"/>
            <a:ext cx="507725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8A607E-518F-0849-9FA2-019DE1E21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7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D604E3-39ED-ED4D-A45A-149E9BD72109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27" y="47776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3526" y="1825625"/>
            <a:ext cx="318036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605C62-554A-9C43-9F7F-E4AE69E21D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B668B7-EAF3-0146-B883-3F5D946BCE0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08665" y="1825625"/>
            <a:ext cx="318036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D27030-0FFD-6644-B835-C938B9046B5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721247" y="1825625"/>
            <a:ext cx="318036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04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B947A8-5D69-7045-AF6F-D1A6255F7C0A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668" y="465484"/>
            <a:ext cx="102721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43821-3779-9A4D-BAF5-D79B7AC7C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BC53E-8F90-3246-91EA-CB4F36D47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1666" y="1917700"/>
            <a:ext cx="10272133" cy="4438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62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B947A8-5D69-7045-AF6F-D1A6255F7C0A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1668" y="465484"/>
            <a:ext cx="6266986" cy="3203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43821-3779-9A4D-BAF5-D79B7AC7C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BC53E-8F90-3246-91EA-CB4F36D47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1669" y="3936380"/>
            <a:ext cx="6266986" cy="24199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35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239F70-12AF-7D46-916A-BAA274B48B50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87EBC4-F1A2-6043-81EC-7973A1598738}"/>
              </a:ext>
            </a:extLst>
          </p:cNvPr>
          <p:cNvCxnSpPr>
            <a:cxnSpLocks/>
          </p:cNvCxnSpPr>
          <p:nvPr userDrawn="1"/>
        </p:nvCxnSpPr>
        <p:spPr>
          <a:xfrm>
            <a:off x="0" y="1926564"/>
            <a:ext cx="11349318" cy="0"/>
          </a:xfrm>
          <a:prstGeom prst="line">
            <a:avLst/>
          </a:prstGeom>
          <a:ln w="381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6DAA9-7A4A-3E43-AE0B-4AD84254DE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099410-D7A3-F44C-AE4C-12318D89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668" y="465484"/>
            <a:ext cx="1027213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F5149A8-2079-7A44-AE82-88524EC6C7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1666" y="2141034"/>
            <a:ext cx="10272133" cy="42153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893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744" userDrawn="1">
          <p15:clr>
            <a:srgbClr val="FBAE40"/>
          </p15:clr>
        </p15:guide>
        <p15:guide id="3" pos="3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4F3B1-38A7-1841-9123-2521BBEAE7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6A213-BBC2-7146-8D7C-0724192187C0}"/>
              </a:ext>
            </a:extLst>
          </p:cNvPr>
          <p:cNvSpPr txBox="1"/>
          <p:nvPr userDrawn="1"/>
        </p:nvSpPr>
        <p:spPr>
          <a:xfrm>
            <a:off x="599661" y="477079"/>
            <a:ext cx="161013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i="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578A75-8C0C-9D4C-BCB7-56811830E0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0900" y="2304049"/>
            <a:ext cx="7950200" cy="19445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dirty="0"/>
              <a:t>Here you can add a quote. The way I see it, if you want the rainbow, you </a:t>
            </a:r>
            <a:r>
              <a:rPr lang="en-US" dirty="0" err="1"/>
              <a:t>gotta</a:t>
            </a:r>
            <a:r>
              <a:rPr lang="en-US" dirty="0"/>
              <a:t> put up with the rain.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920C57-1B19-3F47-8EFF-0A86C5C1D8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3616" y="4329210"/>
            <a:ext cx="7950200" cy="564488"/>
          </a:xfrm>
        </p:spPr>
        <p:txBody>
          <a:bodyPr/>
          <a:lstStyle>
            <a:lvl3pPr marL="914400" indent="0" algn="r">
              <a:buNone/>
              <a:defRPr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2"/>
            <a:r>
              <a:rPr lang="en-US" dirty="0"/>
              <a:t>- Dolly Parton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30659B7-EBBE-4244-A8FC-9D96AA9794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0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A3082-95C7-9F40-9DE0-AA8ABF5AC5C6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41" y="164054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141" y="6942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0741" y="196819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9C86E2-0917-5743-B059-951CB5C68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06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F927D8-4678-184D-AE9B-C45AF449E99D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28515" y="6863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6A01DA-C230-CB4C-AFA7-638AE3D50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BC8E60-B873-B043-AB5F-B962DB57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741" y="164054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994F42E-E925-C148-8455-340099278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741" y="196819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795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A82AF-5E77-DE46-B0C4-3A70B791334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391" y="6356350"/>
            <a:ext cx="11254409" cy="365125"/>
          </a:xfrm>
          <a:prstGeom prst="rect">
            <a:avLst/>
          </a:prstGeom>
        </p:spPr>
        <p:txBody>
          <a:bodyPr/>
          <a:lstStyle/>
          <a:p>
            <a:fld id="{45C4C33F-C867-0B4F-A76C-2C5CB9A35D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F4F3B1-38A7-1841-9123-2521BBEAE7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37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0A335-5F78-A841-A04D-6CB1EAD458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6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3346A4-C8D0-7C4E-B9C6-6AFDFECC8C57}"/>
              </a:ext>
            </a:extLst>
          </p:cNvPr>
          <p:cNvSpPr/>
          <p:nvPr userDrawn="1"/>
        </p:nvSpPr>
        <p:spPr>
          <a:xfrm>
            <a:off x="7906263" y="1"/>
            <a:ext cx="4285735" cy="6894407"/>
          </a:xfrm>
          <a:custGeom>
            <a:avLst/>
            <a:gdLst>
              <a:gd name="connsiteX0" fmla="*/ 0 w 3581400"/>
              <a:gd name="connsiteY0" fmla="*/ 0 h 6857999"/>
              <a:gd name="connsiteX1" fmla="*/ 3581400 w 3581400"/>
              <a:gd name="connsiteY1" fmla="*/ 0 h 6857999"/>
              <a:gd name="connsiteX2" fmla="*/ 3581400 w 3581400"/>
              <a:gd name="connsiteY2" fmla="*/ 6857999 h 6857999"/>
              <a:gd name="connsiteX3" fmla="*/ 0 w 3581400"/>
              <a:gd name="connsiteY3" fmla="*/ 6857999 h 6857999"/>
              <a:gd name="connsiteX4" fmla="*/ 0 w 3581400"/>
              <a:gd name="connsiteY4" fmla="*/ 0 h 6857999"/>
              <a:gd name="connsiteX0" fmla="*/ 0 w 4223951"/>
              <a:gd name="connsiteY0" fmla="*/ 0 h 6857999"/>
              <a:gd name="connsiteX1" fmla="*/ 4223951 w 4223951"/>
              <a:gd name="connsiteY1" fmla="*/ 0 h 6857999"/>
              <a:gd name="connsiteX2" fmla="*/ 4223951 w 4223951"/>
              <a:gd name="connsiteY2" fmla="*/ 6857999 h 6857999"/>
              <a:gd name="connsiteX3" fmla="*/ 642551 w 4223951"/>
              <a:gd name="connsiteY3" fmla="*/ 6857999 h 6857999"/>
              <a:gd name="connsiteX4" fmla="*/ 0 w 4223951"/>
              <a:gd name="connsiteY4" fmla="*/ 0 h 6857999"/>
              <a:gd name="connsiteX0" fmla="*/ 0 w 4223951"/>
              <a:gd name="connsiteY0" fmla="*/ 0 h 6857999"/>
              <a:gd name="connsiteX1" fmla="*/ 4223951 w 4223951"/>
              <a:gd name="connsiteY1" fmla="*/ 0 h 6857999"/>
              <a:gd name="connsiteX2" fmla="*/ 4223951 w 4223951"/>
              <a:gd name="connsiteY2" fmla="*/ 6857999 h 6857999"/>
              <a:gd name="connsiteX3" fmla="*/ 2594918 w 4223951"/>
              <a:gd name="connsiteY3" fmla="*/ 6857999 h 6857999"/>
              <a:gd name="connsiteX4" fmla="*/ 0 w 4223951"/>
              <a:gd name="connsiteY4" fmla="*/ 0 h 6857999"/>
              <a:gd name="connsiteX0" fmla="*/ 0 w 4223951"/>
              <a:gd name="connsiteY0" fmla="*/ 0 h 6882712"/>
              <a:gd name="connsiteX1" fmla="*/ 4223951 w 4223951"/>
              <a:gd name="connsiteY1" fmla="*/ 0 h 6882712"/>
              <a:gd name="connsiteX2" fmla="*/ 4223951 w 4223951"/>
              <a:gd name="connsiteY2" fmla="*/ 6857999 h 6882712"/>
              <a:gd name="connsiteX3" fmla="*/ 3311610 w 4223951"/>
              <a:gd name="connsiteY3" fmla="*/ 6882712 h 6882712"/>
              <a:gd name="connsiteX4" fmla="*/ 0 w 4223951"/>
              <a:gd name="connsiteY4" fmla="*/ 0 h 6882712"/>
              <a:gd name="connsiteX0" fmla="*/ 0 w 4223951"/>
              <a:gd name="connsiteY0" fmla="*/ 0 h 6870356"/>
              <a:gd name="connsiteX1" fmla="*/ 4223951 w 4223951"/>
              <a:gd name="connsiteY1" fmla="*/ 0 h 6870356"/>
              <a:gd name="connsiteX2" fmla="*/ 4223951 w 4223951"/>
              <a:gd name="connsiteY2" fmla="*/ 6857999 h 6870356"/>
              <a:gd name="connsiteX3" fmla="*/ 3917091 w 4223951"/>
              <a:gd name="connsiteY3" fmla="*/ 6870356 h 6870356"/>
              <a:gd name="connsiteX4" fmla="*/ 0 w 4223951"/>
              <a:gd name="connsiteY4" fmla="*/ 0 h 6870356"/>
              <a:gd name="connsiteX0" fmla="*/ 0 w 4223951"/>
              <a:gd name="connsiteY0" fmla="*/ 0 h 6919783"/>
              <a:gd name="connsiteX1" fmla="*/ 4223951 w 4223951"/>
              <a:gd name="connsiteY1" fmla="*/ 0 h 6919783"/>
              <a:gd name="connsiteX2" fmla="*/ 4223951 w 4223951"/>
              <a:gd name="connsiteY2" fmla="*/ 6857999 h 6919783"/>
              <a:gd name="connsiteX3" fmla="*/ 3620528 w 4223951"/>
              <a:gd name="connsiteY3" fmla="*/ 6919783 h 6919783"/>
              <a:gd name="connsiteX4" fmla="*/ 0 w 4223951"/>
              <a:gd name="connsiteY4" fmla="*/ 0 h 6919783"/>
              <a:gd name="connsiteX0" fmla="*/ 0 w 4273378"/>
              <a:gd name="connsiteY0" fmla="*/ 12357 h 6919783"/>
              <a:gd name="connsiteX1" fmla="*/ 4273378 w 4273378"/>
              <a:gd name="connsiteY1" fmla="*/ 0 h 6919783"/>
              <a:gd name="connsiteX2" fmla="*/ 4273378 w 4273378"/>
              <a:gd name="connsiteY2" fmla="*/ 6857999 h 6919783"/>
              <a:gd name="connsiteX3" fmla="*/ 3669955 w 4273378"/>
              <a:gd name="connsiteY3" fmla="*/ 6919783 h 6919783"/>
              <a:gd name="connsiteX4" fmla="*/ 0 w 4273378"/>
              <a:gd name="connsiteY4" fmla="*/ 12357 h 6919783"/>
              <a:gd name="connsiteX0" fmla="*/ 0 w 4273378"/>
              <a:gd name="connsiteY0" fmla="*/ 12357 h 6895070"/>
              <a:gd name="connsiteX1" fmla="*/ 4273378 w 4273378"/>
              <a:gd name="connsiteY1" fmla="*/ 0 h 6895070"/>
              <a:gd name="connsiteX2" fmla="*/ 4273378 w 4273378"/>
              <a:gd name="connsiteY2" fmla="*/ 6857999 h 6895070"/>
              <a:gd name="connsiteX3" fmla="*/ 3645242 w 4273378"/>
              <a:gd name="connsiteY3" fmla="*/ 6895070 h 6895070"/>
              <a:gd name="connsiteX4" fmla="*/ 0 w 4273378"/>
              <a:gd name="connsiteY4" fmla="*/ 12357 h 6895070"/>
              <a:gd name="connsiteX0" fmla="*/ 0 w 4285735"/>
              <a:gd name="connsiteY0" fmla="*/ 0 h 6895070"/>
              <a:gd name="connsiteX1" fmla="*/ 4285735 w 4285735"/>
              <a:gd name="connsiteY1" fmla="*/ 0 h 6895070"/>
              <a:gd name="connsiteX2" fmla="*/ 4285735 w 4285735"/>
              <a:gd name="connsiteY2" fmla="*/ 6857999 h 6895070"/>
              <a:gd name="connsiteX3" fmla="*/ 3657599 w 4285735"/>
              <a:gd name="connsiteY3" fmla="*/ 6895070 h 6895070"/>
              <a:gd name="connsiteX4" fmla="*/ 0 w 4285735"/>
              <a:gd name="connsiteY4" fmla="*/ 0 h 6895070"/>
              <a:gd name="connsiteX0" fmla="*/ 0 w 4285735"/>
              <a:gd name="connsiteY0" fmla="*/ 0 h 6895070"/>
              <a:gd name="connsiteX1" fmla="*/ 4285735 w 4285735"/>
              <a:gd name="connsiteY1" fmla="*/ 0 h 6895070"/>
              <a:gd name="connsiteX2" fmla="*/ 4285735 w 4285735"/>
              <a:gd name="connsiteY2" fmla="*/ 6857999 h 6895070"/>
              <a:gd name="connsiteX3" fmla="*/ 3677919 w 4285735"/>
              <a:gd name="connsiteY3" fmla="*/ 6895070 h 6895070"/>
              <a:gd name="connsiteX4" fmla="*/ 0 w 4285735"/>
              <a:gd name="connsiteY4" fmla="*/ 0 h 6895070"/>
              <a:gd name="connsiteX0" fmla="*/ 0 w 4285735"/>
              <a:gd name="connsiteY0" fmla="*/ 0 h 6857999"/>
              <a:gd name="connsiteX1" fmla="*/ 4285735 w 4285735"/>
              <a:gd name="connsiteY1" fmla="*/ 0 h 6857999"/>
              <a:gd name="connsiteX2" fmla="*/ 4285735 w 4285735"/>
              <a:gd name="connsiteY2" fmla="*/ 6857999 h 6857999"/>
              <a:gd name="connsiteX3" fmla="*/ 3789679 w 4285735"/>
              <a:gd name="connsiteY3" fmla="*/ 6468350 h 6857999"/>
              <a:gd name="connsiteX4" fmla="*/ 0 w 4285735"/>
              <a:gd name="connsiteY4" fmla="*/ 0 h 6857999"/>
              <a:gd name="connsiteX0" fmla="*/ 0 w 4285735"/>
              <a:gd name="connsiteY0" fmla="*/ 0 h 6864590"/>
              <a:gd name="connsiteX1" fmla="*/ 4285735 w 4285735"/>
              <a:gd name="connsiteY1" fmla="*/ 0 h 6864590"/>
              <a:gd name="connsiteX2" fmla="*/ 4285735 w 4285735"/>
              <a:gd name="connsiteY2" fmla="*/ 6857999 h 6864590"/>
              <a:gd name="connsiteX3" fmla="*/ 3688079 w 4285735"/>
              <a:gd name="connsiteY3" fmla="*/ 6864590 h 6864590"/>
              <a:gd name="connsiteX4" fmla="*/ 0 w 4285735"/>
              <a:gd name="connsiteY4" fmla="*/ 0 h 6864590"/>
              <a:gd name="connsiteX0" fmla="*/ 0 w 4285735"/>
              <a:gd name="connsiteY0" fmla="*/ 0 h 6894407"/>
              <a:gd name="connsiteX1" fmla="*/ 4285735 w 4285735"/>
              <a:gd name="connsiteY1" fmla="*/ 0 h 6894407"/>
              <a:gd name="connsiteX2" fmla="*/ 4285735 w 4285735"/>
              <a:gd name="connsiteY2" fmla="*/ 6857999 h 6894407"/>
              <a:gd name="connsiteX3" fmla="*/ 3548931 w 4285735"/>
              <a:gd name="connsiteY3" fmla="*/ 6894407 h 6894407"/>
              <a:gd name="connsiteX4" fmla="*/ 0 w 4285735"/>
              <a:gd name="connsiteY4" fmla="*/ 0 h 689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735" h="6894407">
                <a:moveTo>
                  <a:pt x="0" y="0"/>
                </a:moveTo>
                <a:lnTo>
                  <a:pt x="4285735" y="0"/>
                </a:lnTo>
                <a:lnTo>
                  <a:pt x="4285735" y="6857999"/>
                </a:lnTo>
                <a:lnTo>
                  <a:pt x="3548931" y="68944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632BE2F-70B8-6846-BF15-ABE831B2D7E6}"/>
              </a:ext>
            </a:extLst>
          </p:cNvPr>
          <p:cNvSpPr/>
          <p:nvPr userDrawn="1"/>
        </p:nvSpPr>
        <p:spPr>
          <a:xfrm>
            <a:off x="0" y="0"/>
            <a:ext cx="11456103" cy="6911119"/>
          </a:xfrm>
          <a:custGeom>
            <a:avLst/>
            <a:gdLst>
              <a:gd name="connsiteX0" fmla="*/ 0 w 6573794"/>
              <a:gd name="connsiteY0" fmla="*/ 0 h 6858000"/>
              <a:gd name="connsiteX1" fmla="*/ 5478140 w 6573794"/>
              <a:gd name="connsiteY1" fmla="*/ 0 h 6858000"/>
              <a:gd name="connsiteX2" fmla="*/ 6573794 w 6573794"/>
              <a:gd name="connsiteY2" fmla="*/ 1095654 h 6858000"/>
              <a:gd name="connsiteX3" fmla="*/ 6573794 w 6573794"/>
              <a:gd name="connsiteY3" fmla="*/ 6858000 h 6858000"/>
              <a:gd name="connsiteX4" fmla="*/ 0 w 6573794"/>
              <a:gd name="connsiteY4" fmla="*/ 6858000 h 6858000"/>
              <a:gd name="connsiteX5" fmla="*/ 0 w 6573794"/>
              <a:gd name="connsiteY5" fmla="*/ 0 h 6858000"/>
              <a:gd name="connsiteX0" fmla="*/ 0 w 6573794"/>
              <a:gd name="connsiteY0" fmla="*/ 0 h 6858000"/>
              <a:gd name="connsiteX1" fmla="*/ 5478140 w 6573794"/>
              <a:gd name="connsiteY1" fmla="*/ 0 h 6858000"/>
              <a:gd name="connsiteX2" fmla="*/ 6549081 w 6573794"/>
              <a:gd name="connsiteY2" fmla="*/ 6829189 h 6858000"/>
              <a:gd name="connsiteX3" fmla="*/ 6573794 w 6573794"/>
              <a:gd name="connsiteY3" fmla="*/ 6858000 h 6858000"/>
              <a:gd name="connsiteX4" fmla="*/ 0 w 6573794"/>
              <a:gd name="connsiteY4" fmla="*/ 6858000 h 6858000"/>
              <a:gd name="connsiteX5" fmla="*/ 0 w 6573794"/>
              <a:gd name="connsiteY5" fmla="*/ 0 h 6858000"/>
              <a:gd name="connsiteX0" fmla="*/ 0 w 6573794"/>
              <a:gd name="connsiteY0" fmla="*/ 12357 h 6870357"/>
              <a:gd name="connsiteX1" fmla="*/ 4588453 w 6573794"/>
              <a:gd name="connsiteY1" fmla="*/ 0 h 6870357"/>
              <a:gd name="connsiteX2" fmla="*/ 6549081 w 6573794"/>
              <a:gd name="connsiteY2" fmla="*/ 6841546 h 6870357"/>
              <a:gd name="connsiteX3" fmla="*/ 6573794 w 6573794"/>
              <a:gd name="connsiteY3" fmla="*/ 6870357 h 6870357"/>
              <a:gd name="connsiteX4" fmla="*/ 0 w 6573794"/>
              <a:gd name="connsiteY4" fmla="*/ 6870357 h 6870357"/>
              <a:gd name="connsiteX5" fmla="*/ 0 w 6573794"/>
              <a:gd name="connsiteY5" fmla="*/ 12357 h 6870357"/>
              <a:gd name="connsiteX0" fmla="*/ 0 w 6573794"/>
              <a:gd name="connsiteY0" fmla="*/ 0 h 6858000"/>
              <a:gd name="connsiteX1" fmla="*/ 4193037 w 6573794"/>
              <a:gd name="connsiteY1" fmla="*/ 0 h 6858000"/>
              <a:gd name="connsiteX2" fmla="*/ 6549081 w 6573794"/>
              <a:gd name="connsiteY2" fmla="*/ 6829189 h 6858000"/>
              <a:gd name="connsiteX3" fmla="*/ 6573794 w 6573794"/>
              <a:gd name="connsiteY3" fmla="*/ 6858000 h 6858000"/>
              <a:gd name="connsiteX4" fmla="*/ 0 w 6573794"/>
              <a:gd name="connsiteY4" fmla="*/ 6858000 h 6858000"/>
              <a:gd name="connsiteX5" fmla="*/ 0 w 6573794"/>
              <a:gd name="connsiteY5" fmla="*/ 0 h 6858000"/>
              <a:gd name="connsiteX0" fmla="*/ 0 w 6573794"/>
              <a:gd name="connsiteY0" fmla="*/ 0 h 6858000"/>
              <a:gd name="connsiteX1" fmla="*/ 3352777 w 6573794"/>
              <a:gd name="connsiteY1" fmla="*/ 0 h 6858000"/>
              <a:gd name="connsiteX2" fmla="*/ 6549081 w 6573794"/>
              <a:gd name="connsiteY2" fmla="*/ 6829189 h 6858000"/>
              <a:gd name="connsiteX3" fmla="*/ 6573794 w 6573794"/>
              <a:gd name="connsiteY3" fmla="*/ 6858000 h 6858000"/>
              <a:gd name="connsiteX4" fmla="*/ 0 w 6573794"/>
              <a:gd name="connsiteY4" fmla="*/ 6858000 h 6858000"/>
              <a:gd name="connsiteX5" fmla="*/ 0 w 6573794"/>
              <a:gd name="connsiteY5" fmla="*/ 0 h 6858000"/>
              <a:gd name="connsiteX0" fmla="*/ 0 w 6573794"/>
              <a:gd name="connsiteY0" fmla="*/ 0 h 6858000"/>
              <a:gd name="connsiteX1" fmla="*/ 2907934 w 6573794"/>
              <a:gd name="connsiteY1" fmla="*/ 49427 h 6858000"/>
              <a:gd name="connsiteX2" fmla="*/ 6549081 w 6573794"/>
              <a:gd name="connsiteY2" fmla="*/ 6829189 h 6858000"/>
              <a:gd name="connsiteX3" fmla="*/ 6573794 w 6573794"/>
              <a:gd name="connsiteY3" fmla="*/ 6858000 h 6858000"/>
              <a:gd name="connsiteX4" fmla="*/ 0 w 6573794"/>
              <a:gd name="connsiteY4" fmla="*/ 6858000 h 6858000"/>
              <a:gd name="connsiteX5" fmla="*/ 0 w 6573794"/>
              <a:gd name="connsiteY5" fmla="*/ 0 h 6858000"/>
              <a:gd name="connsiteX0" fmla="*/ 0 w 6573794"/>
              <a:gd name="connsiteY0" fmla="*/ 0 h 6858000"/>
              <a:gd name="connsiteX1" fmla="*/ 2907934 w 6573794"/>
              <a:gd name="connsiteY1" fmla="*/ 12357 h 6858000"/>
              <a:gd name="connsiteX2" fmla="*/ 6549081 w 6573794"/>
              <a:gd name="connsiteY2" fmla="*/ 6829189 h 6858000"/>
              <a:gd name="connsiteX3" fmla="*/ 6573794 w 6573794"/>
              <a:gd name="connsiteY3" fmla="*/ 6858000 h 6858000"/>
              <a:gd name="connsiteX4" fmla="*/ 0 w 6573794"/>
              <a:gd name="connsiteY4" fmla="*/ 6858000 h 6858000"/>
              <a:gd name="connsiteX5" fmla="*/ 0 w 6573794"/>
              <a:gd name="connsiteY5" fmla="*/ 0 h 6858000"/>
              <a:gd name="connsiteX0" fmla="*/ 0 w 6573794"/>
              <a:gd name="connsiteY0" fmla="*/ 12356 h 6870356"/>
              <a:gd name="connsiteX1" fmla="*/ 2920291 w 6573794"/>
              <a:gd name="connsiteY1" fmla="*/ 0 h 6870356"/>
              <a:gd name="connsiteX2" fmla="*/ 6549081 w 6573794"/>
              <a:gd name="connsiteY2" fmla="*/ 6841545 h 6870356"/>
              <a:gd name="connsiteX3" fmla="*/ 6573794 w 6573794"/>
              <a:gd name="connsiteY3" fmla="*/ 6870356 h 6870356"/>
              <a:gd name="connsiteX4" fmla="*/ 0 w 6573794"/>
              <a:gd name="connsiteY4" fmla="*/ 6870356 h 6870356"/>
              <a:gd name="connsiteX5" fmla="*/ 0 w 6573794"/>
              <a:gd name="connsiteY5" fmla="*/ 12356 h 6870356"/>
              <a:gd name="connsiteX0" fmla="*/ 0 w 12171405"/>
              <a:gd name="connsiteY0" fmla="*/ 0 h 6870356"/>
              <a:gd name="connsiteX1" fmla="*/ 8517902 w 12171405"/>
              <a:gd name="connsiteY1" fmla="*/ 0 h 6870356"/>
              <a:gd name="connsiteX2" fmla="*/ 12146692 w 12171405"/>
              <a:gd name="connsiteY2" fmla="*/ 6841545 h 6870356"/>
              <a:gd name="connsiteX3" fmla="*/ 12171405 w 12171405"/>
              <a:gd name="connsiteY3" fmla="*/ 6870356 h 6870356"/>
              <a:gd name="connsiteX4" fmla="*/ 5597611 w 12171405"/>
              <a:gd name="connsiteY4" fmla="*/ 6870356 h 6870356"/>
              <a:gd name="connsiteX5" fmla="*/ 0 w 12171405"/>
              <a:gd name="connsiteY5" fmla="*/ 0 h 6870356"/>
              <a:gd name="connsiteX0" fmla="*/ 24713 w 12196118"/>
              <a:gd name="connsiteY0" fmla="*/ 0 h 6895070"/>
              <a:gd name="connsiteX1" fmla="*/ 8542615 w 12196118"/>
              <a:gd name="connsiteY1" fmla="*/ 0 h 6895070"/>
              <a:gd name="connsiteX2" fmla="*/ 12171405 w 12196118"/>
              <a:gd name="connsiteY2" fmla="*/ 6841545 h 6895070"/>
              <a:gd name="connsiteX3" fmla="*/ 12196118 w 12196118"/>
              <a:gd name="connsiteY3" fmla="*/ 6870356 h 6895070"/>
              <a:gd name="connsiteX4" fmla="*/ 0 w 12196118"/>
              <a:gd name="connsiteY4" fmla="*/ 6895070 h 6895070"/>
              <a:gd name="connsiteX5" fmla="*/ 24713 w 12196118"/>
              <a:gd name="connsiteY5" fmla="*/ 0 h 6895070"/>
              <a:gd name="connsiteX0" fmla="*/ 24713 w 12196118"/>
              <a:gd name="connsiteY0" fmla="*/ 9939 h 6905009"/>
              <a:gd name="connsiteX1" fmla="*/ 8375401 w 12196118"/>
              <a:gd name="connsiteY1" fmla="*/ 0 h 6905009"/>
              <a:gd name="connsiteX2" fmla="*/ 12171405 w 12196118"/>
              <a:gd name="connsiteY2" fmla="*/ 6851484 h 6905009"/>
              <a:gd name="connsiteX3" fmla="*/ 12196118 w 12196118"/>
              <a:gd name="connsiteY3" fmla="*/ 6880295 h 6905009"/>
              <a:gd name="connsiteX4" fmla="*/ 0 w 12196118"/>
              <a:gd name="connsiteY4" fmla="*/ 6905009 h 6905009"/>
              <a:gd name="connsiteX5" fmla="*/ 24713 w 12196118"/>
              <a:gd name="connsiteY5" fmla="*/ 9939 h 6905009"/>
              <a:gd name="connsiteX0" fmla="*/ 24713 w 12171405"/>
              <a:gd name="connsiteY0" fmla="*/ 9939 h 6905009"/>
              <a:gd name="connsiteX1" fmla="*/ 8375401 w 12171405"/>
              <a:gd name="connsiteY1" fmla="*/ 0 h 6905009"/>
              <a:gd name="connsiteX2" fmla="*/ 12171405 w 12171405"/>
              <a:gd name="connsiteY2" fmla="*/ 6851484 h 6905009"/>
              <a:gd name="connsiteX3" fmla="*/ 11997550 w 12171405"/>
              <a:gd name="connsiteY3" fmla="*/ 6890234 h 6905009"/>
              <a:gd name="connsiteX4" fmla="*/ 0 w 12171405"/>
              <a:gd name="connsiteY4" fmla="*/ 6905009 h 6905009"/>
              <a:gd name="connsiteX5" fmla="*/ 24713 w 12171405"/>
              <a:gd name="connsiteY5" fmla="*/ 9939 h 6905009"/>
              <a:gd name="connsiteX0" fmla="*/ 24713 w 12045994"/>
              <a:gd name="connsiteY0" fmla="*/ 9939 h 6911119"/>
              <a:gd name="connsiteX1" fmla="*/ 8375401 w 12045994"/>
              <a:gd name="connsiteY1" fmla="*/ 0 h 6911119"/>
              <a:gd name="connsiteX2" fmla="*/ 12045994 w 12045994"/>
              <a:gd name="connsiteY2" fmla="*/ 6911119 h 6911119"/>
              <a:gd name="connsiteX3" fmla="*/ 11997550 w 12045994"/>
              <a:gd name="connsiteY3" fmla="*/ 6890234 h 6911119"/>
              <a:gd name="connsiteX4" fmla="*/ 0 w 12045994"/>
              <a:gd name="connsiteY4" fmla="*/ 6905009 h 6911119"/>
              <a:gd name="connsiteX5" fmla="*/ 24713 w 12045994"/>
              <a:gd name="connsiteY5" fmla="*/ 9939 h 691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5994" h="6911119">
                <a:moveTo>
                  <a:pt x="24713" y="9939"/>
                </a:moveTo>
                <a:lnTo>
                  <a:pt x="8375401" y="0"/>
                </a:lnTo>
                <a:lnTo>
                  <a:pt x="12045994" y="6911119"/>
                </a:lnTo>
                <a:lnTo>
                  <a:pt x="11997550" y="6890234"/>
                </a:lnTo>
                <a:lnTo>
                  <a:pt x="0" y="6905009"/>
                </a:lnTo>
                <a:cubicBezTo>
                  <a:pt x="8238" y="4606652"/>
                  <a:pt x="16475" y="2308296"/>
                  <a:pt x="24713" y="9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124" y="1862502"/>
            <a:ext cx="8167816" cy="156613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3125" y="3602230"/>
            <a:ext cx="8167815" cy="6399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55099D-3860-3A49-8398-923923A1F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0825" y="295673"/>
            <a:ext cx="3115897" cy="11155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B19586-BB32-9A43-942E-C5EACF5C975F}"/>
              </a:ext>
            </a:extLst>
          </p:cNvPr>
          <p:cNvCxnSpPr>
            <a:cxnSpLocks/>
          </p:cNvCxnSpPr>
          <p:nvPr userDrawn="1"/>
        </p:nvCxnSpPr>
        <p:spPr>
          <a:xfrm>
            <a:off x="7906263" y="-134471"/>
            <a:ext cx="3630706" cy="7180730"/>
          </a:xfrm>
          <a:prstGeom prst="line">
            <a:avLst/>
          </a:prstGeom>
          <a:ln w="60325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D055C-FACE-1F4D-A6B7-E4E542BB4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7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8828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67" y="3429200"/>
            <a:ext cx="12192000" cy="34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400" cy="1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156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49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4750904"/>
            <a:ext cx="7308850" cy="13387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22B7C-4F5A-BF47-B079-694611EFBE27}"/>
              </a:ext>
            </a:extLst>
          </p:cNvPr>
          <p:cNvSpPr/>
          <p:nvPr userDrawn="1"/>
        </p:nvSpPr>
        <p:spPr>
          <a:xfrm>
            <a:off x="1" y="0"/>
            <a:ext cx="35813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49E3C6-59D9-6249-B25A-5E54396A621C}"/>
              </a:ext>
            </a:extLst>
          </p:cNvPr>
          <p:cNvCxnSpPr>
            <a:cxnSpLocks/>
          </p:cNvCxnSpPr>
          <p:nvPr userDrawn="1"/>
        </p:nvCxnSpPr>
        <p:spPr>
          <a:xfrm>
            <a:off x="3570386" y="-79513"/>
            <a:ext cx="0" cy="7046843"/>
          </a:xfrm>
          <a:prstGeom prst="line">
            <a:avLst/>
          </a:prstGeom>
          <a:ln w="508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A5646C3-5D4D-554A-BA6A-91CE250F17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1" y="5111460"/>
            <a:ext cx="2732186" cy="97819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E8520D-D38F-7849-8D20-486DC511ED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2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239F70-12AF-7D46-916A-BAA274B48B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517" y="268093"/>
            <a:ext cx="9609192" cy="15553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87EBC4-F1A2-6043-81EC-7973A1598738}"/>
              </a:ext>
            </a:extLst>
          </p:cNvPr>
          <p:cNvCxnSpPr>
            <a:cxnSpLocks/>
          </p:cNvCxnSpPr>
          <p:nvPr userDrawn="1"/>
        </p:nvCxnSpPr>
        <p:spPr>
          <a:xfrm>
            <a:off x="0" y="1926564"/>
            <a:ext cx="11349318" cy="0"/>
          </a:xfrm>
          <a:prstGeom prst="line">
            <a:avLst/>
          </a:prstGeom>
          <a:ln w="508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909E6C-6304-F64A-90BE-11F42342545C}"/>
              </a:ext>
            </a:extLst>
          </p:cNvPr>
          <p:cNvCxnSpPr>
            <a:cxnSpLocks/>
          </p:cNvCxnSpPr>
          <p:nvPr userDrawn="1"/>
        </p:nvCxnSpPr>
        <p:spPr>
          <a:xfrm>
            <a:off x="654908" y="0"/>
            <a:ext cx="0" cy="6351763"/>
          </a:xfrm>
          <a:prstGeom prst="line">
            <a:avLst/>
          </a:prstGeom>
          <a:ln w="508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2CD6D-01EF-3742-8B31-B45BD8AE85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4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239F70-12AF-7D46-916A-BAA274B48B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517" y="268093"/>
            <a:ext cx="9609192" cy="15553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87EBC4-F1A2-6043-81EC-7973A1598738}"/>
              </a:ext>
            </a:extLst>
          </p:cNvPr>
          <p:cNvCxnSpPr>
            <a:cxnSpLocks/>
          </p:cNvCxnSpPr>
          <p:nvPr userDrawn="1"/>
        </p:nvCxnSpPr>
        <p:spPr>
          <a:xfrm>
            <a:off x="0" y="1926564"/>
            <a:ext cx="11349318" cy="0"/>
          </a:xfrm>
          <a:prstGeom prst="line">
            <a:avLst/>
          </a:prstGeom>
          <a:ln w="508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2CD6D-01EF-3742-8B31-B45BD8AE85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87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A81F56-65F1-C440-9CC8-270A33F36368}"/>
              </a:ext>
            </a:extLst>
          </p:cNvPr>
          <p:cNvSpPr/>
          <p:nvPr userDrawn="1"/>
        </p:nvSpPr>
        <p:spPr>
          <a:xfrm>
            <a:off x="0" y="6182138"/>
            <a:ext cx="12192000" cy="714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5779DF-9395-2641-A262-CC2F15E084DA}"/>
              </a:ext>
            </a:extLst>
          </p:cNvPr>
          <p:cNvSpPr/>
          <p:nvPr userDrawn="1"/>
        </p:nvSpPr>
        <p:spPr>
          <a:xfrm>
            <a:off x="0" y="623"/>
            <a:ext cx="12192000" cy="20567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5B4F9E8-CD12-C243-BF8B-44AAF6B4D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19881" y="2057401"/>
            <a:ext cx="5272119" cy="4124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25956-65F0-EC42-853D-E83367E5E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9303" y="637590"/>
            <a:ext cx="10304804" cy="874024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F59D63-AD81-FC43-9486-DE28F02DB095}"/>
              </a:ext>
            </a:extLst>
          </p:cNvPr>
          <p:cNvCxnSpPr>
            <a:cxnSpLocks/>
          </p:cNvCxnSpPr>
          <p:nvPr userDrawn="1"/>
        </p:nvCxnSpPr>
        <p:spPr>
          <a:xfrm>
            <a:off x="1198409" y="617091"/>
            <a:ext cx="0" cy="993913"/>
          </a:xfrm>
          <a:prstGeom prst="line">
            <a:avLst/>
          </a:prstGeom>
          <a:ln w="508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285A0DC-9E7E-7B4E-B10E-2EAFED42DC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FE8490-285B-7A40-A5E0-44B7EEF9BF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9102" y="2515220"/>
            <a:ext cx="5272119" cy="304075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79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0212F9-E38C-0446-8566-D0DCE06C6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25956-65F0-EC42-853D-E83367E5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993" y="630162"/>
            <a:ext cx="9836961" cy="874024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F59D63-AD81-FC43-9486-DE28F02DB095}"/>
              </a:ext>
            </a:extLst>
          </p:cNvPr>
          <p:cNvCxnSpPr>
            <a:cxnSpLocks/>
          </p:cNvCxnSpPr>
          <p:nvPr userDrawn="1"/>
        </p:nvCxnSpPr>
        <p:spPr>
          <a:xfrm>
            <a:off x="1181100" y="609663"/>
            <a:ext cx="0" cy="993913"/>
          </a:xfrm>
          <a:prstGeom prst="line">
            <a:avLst/>
          </a:prstGeom>
          <a:ln w="508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285A0DC-9E7E-7B4E-B10E-2EAFED42DC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FE8490-285B-7A40-A5E0-44B7EEF9BF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351" y="2338672"/>
            <a:ext cx="9837738" cy="3417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562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text with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F9FC7D1-8FA8-5D49-A18E-837879165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239F70-12AF-7D46-916A-BAA274B48B50}"/>
              </a:ext>
            </a:extLst>
          </p:cNvPr>
          <p:cNvSpPr/>
          <p:nvPr userDrawn="1"/>
        </p:nvSpPr>
        <p:spPr>
          <a:xfrm>
            <a:off x="605117" y="0"/>
            <a:ext cx="5357139" cy="6239435"/>
          </a:xfrm>
          <a:prstGeom prst="rect">
            <a:avLst/>
          </a:prstGeom>
          <a:solidFill>
            <a:srgbClr val="3286F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2659" y="739587"/>
            <a:ext cx="4329954" cy="50157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Feature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CD3DD-0CF7-C145-AF1A-495018EC3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41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D604E3-39ED-ED4D-A45A-149E9BD72109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27" y="47776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3526" y="1825625"/>
            <a:ext cx="4936273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7525" y="1825625"/>
            <a:ext cx="518160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605C62-554A-9C43-9F7F-E4AE69E21D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0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5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91" y="6356350"/>
            <a:ext cx="427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5C4C33F-C867-0B4F-A76C-2C5CB9A35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B2E98AE1-855E-0C49-9643-D9F9487F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527" y="4654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808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3" r:id="rId4"/>
    <p:sldLayoutId id="2147483681" r:id="rId5"/>
    <p:sldLayoutId id="2147483676" r:id="rId6"/>
    <p:sldLayoutId id="2147483679" r:id="rId7"/>
    <p:sldLayoutId id="2147483675" r:id="rId8"/>
    <p:sldLayoutId id="2147483664" r:id="rId9"/>
    <p:sldLayoutId id="2147483665" r:id="rId10"/>
    <p:sldLayoutId id="2147483682" r:id="rId11"/>
    <p:sldLayoutId id="2147483666" r:id="rId12"/>
    <p:sldLayoutId id="2147483680" r:id="rId13"/>
    <p:sldLayoutId id="2147483674" r:id="rId14"/>
    <p:sldLayoutId id="2147483678" r:id="rId15"/>
    <p:sldLayoutId id="2147483668" r:id="rId16"/>
    <p:sldLayoutId id="2147483669" r:id="rId17"/>
    <p:sldLayoutId id="2147483667" r:id="rId18"/>
    <p:sldLayoutId id="2147483677" r:id="rId19"/>
    <p:sldLayoutId id="2147483683" r:id="rId20"/>
    <p:sldLayoutId id="214748368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800100" indent="-3429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57300" indent="-3429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57350" indent="-2857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114550" indent="-2857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4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hyperlink" Target="https://www.wiche.edu/resources/wue-savings-chart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che.edu/tuition-savings/wu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D647-EFB9-C649-A310-18743C29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4" y="1862502"/>
            <a:ext cx="8167816" cy="15661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kern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 on Tuition with WUE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03DF7A-E28C-4F7B-B822-6C05BBDAF6B4}"/>
              </a:ext>
            </a:extLst>
          </p:cNvPr>
          <p:cNvSpPr txBox="1">
            <a:spLocks/>
          </p:cNvSpPr>
          <p:nvPr/>
        </p:nvSpPr>
        <p:spPr>
          <a:xfrm>
            <a:off x="593125" y="3602230"/>
            <a:ext cx="8167815" cy="639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8001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Discover your options in the West!</a:t>
            </a:r>
          </a:p>
        </p:txBody>
      </p:sp>
    </p:spTree>
    <p:extLst>
      <p:ext uri="{BB962C8B-B14F-4D97-AF65-F5344CB8AC3E}">
        <p14:creationId xmlns:p14="http://schemas.microsoft.com/office/powerpoint/2010/main" val="274675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3DA0-A864-18BF-AA7F-8176E281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303" y="637590"/>
            <a:ext cx="10304804" cy="874024"/>
          </a:xfrm>
        </p:spPr>
        <p:txBody>
          <a:bodyPr anchor="b">
            <a:normAutofit/>
          </a:bodyPr>
          <a:lstStyle/>
          <a:p>
            <a:r>
              <a:rPr lang="en-US" dirty="0"/>
              <a:t>Where are the WUE Schools?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A8B29-589C-527B-DBA6-203326C1CC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260" y="2946145"/>
            <a:ext cx="5272119" cy="1762490"/>
          </a:xfrm>
        </p:spPr>
        <p:txBody>
          <a:bodyPr>
            <a:normAutofit/>
          </a:bodyPr>
          <a:lstStyle/>
          <a:p>
            <a:r>
              <a:rPr lang="en-US" dirty="0"/>
              <a:t>Our 160+ two- and four-year schools are located throughout the WICHE region.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FF1F2-3111-4B0A-B824-ACE34E869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84" y="2074322"/>
            <a:ext cx="4610702" cy="40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6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BEBEB6-BA09-4076-BC24-15A6BF047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68" y="2052312"/>
            <a:ext cx="10609350" cy="44467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F1A886-54A9-FA40-9E4E-A442BC65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 the WUE Savings Finder for the Complete List of WUE schools</a:t>
            </a:r>
          </a:p>
        </p:txBody>
      </p:sp>
    </p:spTree>
    <p:extLst>
      <p:ext uri="{BB962C8B-B14F-4D97-AF65-F5344CB8AC3E}">
        <p14:creationId xmlns:p14="http://schemas.microsoft.com/office/powerpoint/2010/main" val="376205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E896F5-B21E-455B-ADB5-14E29CE553FB}"/>
              </a:ext>
            </a:extLst>
          </p:cNvPr>
          <p:cNvSpPr txBox="1"/>
          <p:nvPr/>
        </p:nvSpPr>
        <p:spPr>
          <a:xfrm>
            <a:off x="1083526" y="320105"/>
            <a:ext cx="6096000" cy="824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download the WUE Handout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A2E66-0CA5-C94D-026F-A6DAA0AFA42F}"/>
              </a:ext>
            </a:extLst>
          </p:cNvPr>
          <p:cNvSpPr txBox="1"/>
          <p:nvPr/>
        </p:nvSpPr>
        <p:spPr>
          <a:xfrm>
            <a:off x="3794235" y="6367079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i="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https://www.wiche.edu/resources/wue-handout/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3A162-6707-7949-9E2F-56E2963DA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389" y="1349108"/>
            <a:ext cx="4391018" cy="4655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F0B091-4416-BE08-C3B4-FBDD858AC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528" y="253935"/>
            <a:ext cx="4586946" cy="604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9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E9CC-8582-48CA-8DDA-020E982B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16" y="276610"/>
            <a:ext cx="10284871" cy="131871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Often requested,</a:t>
            </a:r>
            <a:br>
              <a:rPr lang="en-US" sz="3600" dirty="0"/>
            </a:br>
            <a:r>
              <a:rPr lang="en-US" sz="3600" dirty="0"/>
              <a:t> but don’t participate (or limited)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445B8-1F5B-4150-8EEC-5A6DFCEBF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pPr algn="ctr"/>
            <a:endParaRPr lang="en-US" sz="2800" b="0" dirty="0"/>
          </a:p>
          <a:p>
            <a:pPr algn="ctr"/>
            <a:r>
              <a:rPr lang="en-US" sz="2800" b="0" dirty="0"/>
              <a:t>Don’t participate in WUE:</a:t>
            </a:r>
          </a:p>
          <a:p>
            <a:pPr algn="ctr"/>
            <a:endParaRPr lang="en-US" sz="2800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A22FC-820A-4DBC-8EA5-475D0974CD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dirty="0"/>
              <a:t>Arizona State University, Tempe (main campus)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NOTE: ASU’s Downtown, Polytechnic and West campuses </a:t>
            </a:r>
            <a:br>
              <a:rPr lang="en-US" sz="2000" dirty="0"/>
            </a:br>
            <a:r>
              <a:rPr lang="en-US" sz="2000" u="sng" dirty="0"/>
              <a:t>DO participate in WUE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dirty="0"/>
              <a:t>Colorado School of Mines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dirty="0"/>
              <a:t>University of Colorado Boulder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dirty="0"/>
              <a:t>University of Oregon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dirty="0"/>
              <a:t>University of Washington</a:t>
            </a:r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A9025-0410-4400-ACCE-0D8DA671C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800" b="0" dirty="0"/>
              <a:t>Limited options: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5E794-7374-459F-B540-6C14497C00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dirty="0"/>
              <a:t>University of Arizona, Tucson; only two majors at the WUE rate: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Mining Engineering  and  Natural Resources</a:t>
            </a: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562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0185-968F-754B-8517-B129326E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Questions about WUE?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2C01C-40C4-2442-93FB-E4BB406FFD4D}"/>
              </a:ext>
            </a:extLst>
          </p:cNvPr>
          <p:cNvSpPr txBox="1"/>
          <p:nvPr/>
        </p:nvSpPr>
        <p:spPr>
          <a:xfrm>
            <a:off x="2438753" y="2243693"/>
            <a:ext cx="7314494" cy="584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schools are your best resource!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16B743-6625-E126-6FE5-95972BE0AFBC}"/>
              </a:ext>
            </a:extLst>
          </p:cNvPr>
          <p:cNvSpPr txBox="1"/>
          <p:nvPr/>
        </p:nvSpPr>
        <p:spPr>
          <a:xfrm>
            <a:off x="2590800" y="6182139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still have questions after speaking with them, contact WICHE at: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TEL: 303.541.0270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info-sap@wiche.edu  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2" name="TextBox 6">
            <a:extLst>
              <a:ext uri="{FF2B5EF4-FFF2-40B4-BE49-F238E27FC236}">
                <a16:creationId xmlns:a16="http://schemas.microsoft.com/office/drawing/2014/main" id="{B68C5EDF-2310-8F9E-50AE-15140D2F7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049939"/>
              </p:ext>
            </p:extLst>
          </p:nvPr>
        </p:nvGraphicFramePr>
        <p:xfrm>
          <a:off x="1128931" y="3214584"/>
          <a:ext cx="9934138" cy="243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973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E8E4-F1A5-744C-9563-FB7856EB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CONSIDERING AN OUT-OF-STATE COLLEGE?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F1338-E954-F941-9489-A388ACD03A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1669" y="3936380"/>
            <a:ext cx="5386038" cy="241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 WUE help you save money on tuition!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F29E263D-C8BD-BB87-E3C1-30735CD486F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61319" y="2114541"/>
            <a:ext cx="2380690" cy="2628918"/>
          </a:xfrm>
          <a:custGeom>
            <a:avLst/>
            <a:gdLst>
              <a:gd name="T0" fmla="*/ 2147483646 w 357"/>
              <a:gd name="T1" fmla="*/ 2147483646 h 394"/>
              <a:gd name="T2" fmla="*/ 2147483646 w 357"/>
              <a:gd name="T3" fmla="*/ 2147483646 h 394"/>
              <a:gd name="T4" fmla="*/ 2147483646 w 357"/>
              <a:gd name="T5" fmla="*/ 2147483646 h 394"/>
              <a:gd name="T6" fmla="*/ 2147483646 w 357"/>
              <a:gd name="T7" fmla="*/ 2147483646 h 394"/>
              <a:gd name="T8" fmla="*/ 2147483646 w 357"/>
              <a:gd name="T9" fmla="*/ 2147483646 h 394"/>
              <a:gd name="T10" fmla="*/ 2147483646 w 357"/>
              <a:gd name="T11" fmla="*/ 2147483646 h 394"/>
              <a:gd name="T12" fmla="*/ 2147483646 w 357"/>
              <a:gd name="T13" fmla="*/ 2147483646 h 394"/>
              <a:gd name="T14" fmla="*/ 2147483646 w 357"/>
              <a:gd name="T15" fmla="*/ 2147483646 h 394"/>
              <a:gd name="T16" fmla="*/ 2147483646 w 357"/>
              <a:gd name="T17" fmla="*/ 2147483646 h 394"/>
              <a:gd name="T18" fmla="*/ 2147483646 w 357"/>
              <a:gd name="T19" fmla="*/ 2147483646 h 394"/>
              <a:gd name="T20" fmla="*/ 2147483646 w 357"/>
              <a:gd name="T21" fmla="*/ 2147483646 h 394"/>
              <a:gd name="T22" fmla="*/ 2147483646 w 357"/>
              <a:gd name="T23" fmla="*/ 2147483646 h 394"/>
              <a:gd name="T24" fmla="*/ 2147483646 w 357"/>
              <a:gd name="T25" fmla="*/ 2147483646 h 394"/>
              <a:gd name="T26" fmla="*/ 2147483646 w 357"/>
              <a:gd name="T27" fmla="*/ 2147483646 h 394"/>
              <a:gd name="T28" fmla="*/ 2147483646 w 357"/>
              <a:gd name="T29" fmla="*/ 2147483646 h 394"/>
              <a:gd name="T30" fmla="*/ 2147483646 w 357"/>
              <a:gd name="T31" fmla="*/ 2147483646 h 394"/>
              <a:gd name="T32" fmla="*/ 2147483646 w 357"/>
              <a:gd name="T33" fmla="*/ 2147483646 h 394"/>
              <a:gd name="T34" fmla="*/ 2147483646 w 357"/>
              <a:gd name="T35" fmla="*/ 2147483646 h 394"/>
              <a:gd name="T36" fmla="*/ 2147483646 w 357"/>
              <a:gd name="T37" fmla="*/ 2147483646 h 394"/>
              <a:gd name="T38" fmla="*/ 2147483646 w 357"/>
              <a:gd name="T39" fmla="*/ 2147483646 h 394"/>
              <a:gd name="T40" fmla="*/ 2147483646 w 357"/>
              <a:gd name="T41" fmla="*/ 2147483646 h 394"/>
              <a:gd name="T42" fmla="*/ 2147483646 w 357"/>
              <a:gd name="T43" fmla="*/ 2147483646 h 394"/>
              <a:gd name="T44" fmla="*/ 2147483646 w 357"/>
              <a:gd name="T45" fmla="*/ 2147483646 h 394"/>
              <a:gd name="T46" fmla="*/ 2147483646 w 357"/>
              <a:gd name="T47" fmla="*/ 2147483646 h 394"/>
              <a:gd name="T48" fmla="*/ 2147483646 w 357"/>
              <a:gd name="T49" fmla="*/ 0 h 394"/>
              <a:gd name="T50" fmla="*/ 2147483646 w 357"/>
              <a:gd name="T51" fmla="*/ 2147483646 h 394"/>
              <a:gd name="T52" fmla="*/ 2147483646 w 357"/>
              <a:gd name="T53" fmla="*/ 2147483646 h 394"/>
              <a:gd name="T54" fmla="*/ 2147483646 w 357"/>
              <a:gd name="T55" fmla="*/ 2147483646 h 394"/>
              <a:gd name="T56" fmla="*/ 2147483646 w 357"/>
              <a:gd name="T57" fmla="*/ 2147483646 h 394"/>
              <a:gd name="T58" fmla="*/ 2147483646 w 357"/>
              <a:gd name="T59" fmla="*/ 2147483646 h 394"/>
              <a:gd name="T60" fmla="*/ 0 w 357"/>
              <a:gd name="T61" fmla="*/ 2147483646 h 394"/>
              <a:gd name="T62" fmla="*/ 2147483646 w 357"/>
              <a:gd name="T63" fmla="*/ 2147483646 h 394"/>
              <a:gd name="T64" fmla="*/ 2147483646 w 357"/>
              <a:gd name="T65" fmla="*/ 2147483646 h 394"/>
              <a:gd name="T66" fmla="*/ 2147483646 w 357"/>
              <a:gd name="T67" fmla="*/ 2147483646 h 394"/>
              <a:gd name="T68" fmla="*/ 2147483646 w 357"/>
              <a:gd name="T69" fmla="*/ 2147483646 h 394"/>
              <a:gd name="T70" fmla="*/ 2147483646 w 357"/>
              <a:gd name="T71" fmla="*/ 2147483646 h 394"/>
              <a:gd name="T72" fmla="*/ 2147483646 w 357"/>
              <a:gd name="T73" fmla="*/ 2147483646 h 394"/>
              <a:gd name="T74" fmla="*/ 2147483646 w 357"/>
              <a:gd name="T75" fmla="*/ 2147483646 h 394"/>
              <a:gd name="T76" fmla="*/ 2147483646 w 357"/>
              <a:gd name="T77" fmla="*/ 2147483646 h 394"/>
              <a:gd name="T78" fmla="*/ 2147483646 w 357"/>
              <a:gd name="T79" fmla="*/ 2147483646 h 394"/>
              <a:gd name="T80" fmla="*/ 2147483646 w 357"/>
              <a:gd name="T81" fmla="*/ 2147483646 h 394"/>
              <a:gd name="T82" fmla="*/ 2147483646 w 357"/>
              <a:gd name="T83" fmla="*/ 2147483646 h 394"/>
              <a:gd name="T84" fmla="*/ 2147483646 w 357"/>
              <a:gd name="T85" fmla="*/ 2147483646 h 394"/>
              <a:gd name="T86" fmla="*/ 2147483646 w 357"/>
              <a:gd name="T87" fmla="*/ 2147483646 h 394"/>
              <a:gd name="T88" fmla="*/ 2147483646 w 357"/>
              <a:gd name="T89" fmla="*/ 2147483646 h 394"/>
              <a:gd name="T90" fmla="*/ 2147483646 w 357"/>
              <a:gd name="T91" fmla="*/ 2147483646 h 394"/>
              <a:gd name="T92" fmla="*/ 2147483646 w 357"/>
              <a:gd name="T93" fmla="*/ 2147483646 h 394"/>
              <a:gd name="T94" fmla="*/ 2147483646 w 357"/>
              <a:gd name="T95" fmla="*/ 2147483646 h 394"/>
              <a:gd name="T96" fmla="*/ 2147483646 w 357"/>
              <a:gd name="T97" fmla="*/ 2147483646 h 394"/>
              <a:gd name="T98" fmla="*/ 2147483646 w 357"/>
              <a:gd name="T99" fmla="*/ 2147483646 h 3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57" h="394">
                <a:moveTo>
                  <a:pt x="333" y="176"/>
                </a:moveTo>
                <a:cubicBezTo>
                  <a:pt x="332" y="172"/>
                  <a:pt x="327" y="169"/>
                  <a:pt x="323" y="171"/>
                </a:cubicBezTo>
                <a:cubicBezTo>
                  <a:pt x="319" y="172"/>
                  <a:pt x="317" y="177"/>
                  <a:pt x="318" y="181"/>
                </a:cubicBezTo>
                <a:cubicBezTo>
                  <a:pt x="341" y="250"/>
                  <a:pt x="291" y="301"/>
                  <a:pt x="289" y="303"/>
                </a:cubicBezTo>
                <a:cubicBezTo>
                  <a:pt x="287" y="304"/>
                  <a:pt x="286" y="306"/>
                  <a:pt x="286" y="30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76"/>
                  <a:pt x="284" y="378"/>
                  <a:pt x="283" y="378"/>
                </a:cubicBezTo>
                <a:cubicBezTo>
                  <a:pt x="277" y="378"/>
                  <a:pt x="253" y="378"/>
                  <a:pt x="240" y="378"/>
                </a:cubicBezTo>
                <a:cubicBezTo>
                  <a:pt x="238" y="378"/>
                  <a:pt x="236" y="378"/>
                  <a:pt x="235" y="377"/>
                </a:cubicBezTo>
                <a:cubicBezTo>
                  <a:pt x="234" y="376"/>
                  <a:pt x="234" y="374"/>
                  <a:pt x="234" y="373"/>
                </a:cubicBezTo>
                <a:cubicBezTo>
                  <a:pt x="234" y="373"/>
                  <a:pt x="234" y="373"/>
                  <a:pt x="234" y="372"/>
                </a:cubicBezTo>
                <a:cubicBezTo>
                  <a:pt x="234" y="350"/>
                  <a:pt x="234" y="350"/>
                  <a:pt x="234" y="350"/>
                </a:cubicBezTo>
                <a:cubicBezTo>
                  <a:pt x="234" y="348"/>
                  <a:pt x="233" y="345"/>
                  <a:pt x="231" y="344"/>
                </a:cubicBezTo>
                <a:cubicBezTo>
                  <a:pt x="229" y="342"/>
                  <a:pt x="226" y="342"/>
                  <a:pt x="224" y="342"/>
                </a:cubicBezTo>
                <a:cubicBezTo>
                  <a:pt x="175" y="354"/>
                  <a:pt x="151" y="343"/>
                  <a:pt x="151" y="343"/>
                </a:cubicBezTo>
                <a:cubicBezTo>
                  <a:pt x="148" y="342"/>
                  <a:pt x="145" y="342"/>
                  <a:pt x="143" y="343"/>
                </a:cubicBezTo>
                <a:cubicBezTo>
                  <a:pt x="141" y="345"/>
                  <a:pt x="139" y="347"/>
                  <a:pt x="139" y="350"/>
                </a:cubicBezTo>
                <a:cubicBezTo>
                  <a:pt x="139" y="372"/>
                  <a:pt x="139" y="372"/>
                  <a:pt x="139" y="372"/>
                </a:cubicBezTo>
                <a:cubicBezTo>
                  <a:pt x="139" y="375"/>
                  <a:pt x="138" y="377"/>
                  <a:pt x="137" y="378"/>
                </a:cubicBezTo>
                <a:cubicBezTo>
                  <a:pt x="137" y="378"/>
                  <a:pt x="137" y="378"/>
                  <a:pt x="137" y="378"/>
                </a:cubicBezTo>
                <a:cubicBezTo>
                  <a:pt x="136" y="378"/>
                  <a:pt x="103" y="378"/>
                  <a:pt x="89" y="378"/>
                </a:cubicBezTo>
                <a:cubicBezTo>
                  <a:pt x="87" y="378"/>
                  <a:pt x="87" y="377"/>
                  <a:pt x="86" y="377"/>
                </a:cubicBezTo>
                <a:cubicBezTo>
                  <a:pt x="84" y="374"/>
                  <a:pt x="83" y="367"/>
                  <a:pt x="83" y="364"/>
                </a:cubicBezTo>
                <a:cubicBezTo>
                  <a:pt x="84" y="364"/>
                  <a:pt x="84" y="364"/>
                  <a:pt x="84" y="364"/>
                </a:cubicBezTo>
                <a:cubicBezTo>
                  <a:pt x="84" y="314"/>
                  <a:pt x="84" y="314"/>
                  <a:pt x="84" y="314"/>
                </a:cubicBezTo>
                <a:cubicBezTo>
                  <a:pt x="84" y="312"/>
                  <a:pt x="82" y="309"/>
                  <a:pt x="80" y="308"/>
                </a:cubicBezTo>
                <a:cubicBezTo>
                  <a:pt x="58" y="292"/>
                  <a:pt x="48" y="259"/>
                  <a:pt x="48" y="259"/>
                </a:cubicBezTo>
                <a:cubicBezTo>
                  <a:pt x="47" y="255"/>
                  <a:pt x="43" y="253"/>
                  <a:pt x="40" y="253"/>
                </a:cubicBezTo>
                <a:cubicBezTo>
                  <a:pt x="40" y="253"/>
                  <a:pt x="33" y="253"/>
                  <a:pt x="23" y="253"/>
                </a:cubicBezTo>
                <a:cubicBezTo>
                  <a:pt x="19" y="253"/>
                  <a:pt x="17" y="246"/>
                  <a:pt x="17" y="244"/>
                </a:cubicBezTo>
                <a:cubicBezTo>
                  <a:pt x="17" y="240"/>
                  <a:pt x="17" y="227"/>
                  <a:pt x="16" y="212"/>
                </a:cubicBezTo>
                <a:cubicBezTo>
                  <a:pt x="16" y="206"/>
                  <a:pt x="18" y="204"/>
                  <a:pt x="19" y="203"/>
                </a:cubicBezTo>
                <a:cubicBezTo>
                  <a:pt x="37" y="202"/>
                  <a:pt x="37" y="202"/>
                  <a:pt x="37" y="202"/>
                </a:cubicBezTo>
                <a:cubicBezTo>
                  <a:pt x="40" y="202"/>
                  <a:pt x="43" y="200"/>
                  <a:pt x="44" y="197"/>
                </a:cubicBezTo>
                <a:cubicBezTo>
                  <a:pt x="52" y="170"/>
                  <a:pt x="68" y="146"/>
                  <a:pt x="68" y="146"/>
                </a:cubicBezTo>
                <a:cubicBezTo>
                  <a:pt x="70" y="144"/>
                  <a:pt x="70" y="141"/>
                  <a:pt x="69" y="139"/>
                </a:cubicBezTo>
                <a:cubicBezTo>
                  <a:pt x="69" y="138"/>
                  <a:pt x="64" y="122"/>
                  <a:pt x="55" y="104"/>
                </a:cubicBezTo>
                <a:cubicBezTo>
                  <a:pt x="54" y="102"/>
                  <a:pt x="54" y="101"/>
                  <a:pt x="53" y="101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92" y="121"/>
                  <a:pt x="92" y="121"/>
                  <a:pt x="92" y="121"/>
                </a:cubicBezTo>
                <a:cubicBezTo>
                  <a:pt x="95" y="123"/>
                  <a:pt x="99" y="123"/>
                  <a:pt x="101" y="120"/>
                </a:cubicBezTo>
                <a:cubicBezTo>
                  <a:pt x="110" y="112"/>
                  <a:pt x="123" y="104"/>
                  <a:pt x="141" y="99"/>
                </a:cubicBezTo>
                <a:cubicBezTo>
                  <a:pt x="152" y="115"/>
                  <a:pt x="171" y="126"/>
                  <a:pt x="192" y="126"/>
                </a:cubicBezTo>
                <a:cubicBezTo>
                  <a:pt x="213" y="126"/>
                  <a:pt x="231" y="116"/>
                  <a:pt x="242" y="101"/>
                </a:cubicBezTo>
                <a:cubicBezTo>
                  <a:pt x="265" y="109"/>
                  <a:pt x="287" y="124"/>
                  <a:pt x="305" y="153"/>
                </a:cubicBezTo>
                <a:cubicBezTo>
                  <a:pt x="307" y="156"/>
                  <a:pt x="312" y="158"/>
                  <a:pt x="316" y="155"/>
                </a:cubicBezTo>
                <a:cubicBezTo>
                  <a:pt x="320" y="153"/>
                  <a:pt x="321" y="148"/>
                  <a:pt x="318" y="144"/>
                </a:cubicBezTo>
                <a:cubicBezTo>
                  <a:pt x="299" y="113"/>
                  <a:pt x="275" y="96"/>
                  <a:pt x="251" y="87"/>
                </a:cubicBezTo>
                <a:cubicBezTo>
                  <a:pt x="254" y="79"/>
                  <a:pt x="255" y="71"/>
                  <a:pt x="255" y="63"/>
                </a:cubicBezTo>
                <a:cubicBezTo>
                  <a:pt x="255" y="28"/>
                  <a:pt x="227" y="0"/>
                  <a:pt x="192" y="0"/>
                </a:cubicBezTo>
                <a:cubicBezTo>
                  <a:pt x="158" y="0"/>
                  <a:pt x="129" y="28"/>
                  <a:pt x="129" y="63"/>
                </a:cubicBezTo>
                <a:cubicBezTo>
                  <a:pt x="129" y="71"/>
                  <a:pt x="131" y="78"/>
                  <a:pt x="133" y="85"/>
                </a:cubicBezTo>
                <a:cubicBezTo>
                  <a:pt x="118" y="89"/>
                  <a:pt x="105" y="96"/>
                  <a:pt x="95" y="105"/>
                </a:cubicBezTo>
                <a:cubicBezTo>
                  <a:pt x="60" y="86"/>
                  <a:pt x="60" y="86"/>
                  <a:pt x="60" y="86"/>
                </a:cubicBezTo>
                <a:cubicBezTo>
                  <a:pt x="60" y="86"/>
                  <a:pt x="59" y="85"/>
                  <a:pt x="58" y="85"/>
                </a:cubicBezTo>
                <a:cubicBezTo>
                  <a:pt x="56" y="85"/>
                  <a:pt x="45" y="83"/>
                  <a:pt x="40" y="90"/>
                </a:cubicBezTo>
                <a:cubicBezTo>
                  <a:pt x="36" y="95"/>
                  <a:pt x="36" y="102"/>
                  <a:pt x="40" y="111"/>
                </a:cubicBezTo>
                <a:cubicBezTo>
                  <a:pt x="47" y="123"/>
                  <a:pt x="51" y="135"/>
                  <a:pt x="53" y="140"/>
                </a:cubicBezTo>
                <a:cubicBezTo>
                  <a:pt x="48" y="147"/>
                  <a:pt x="38" y="166"/>
                  <a:pt x="31" y="187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1" y="188"/>
                  <a:pt x="0" y="194"/>
                  <a:pt x="0" y="213"/>
                </a:cubicBezTo>
                <a:cubicBezTo>
                  <a:pt x="1" y="229"/>
                  <a:pt x="0" y="244"/>
                  <a:pt x="0" y="244"/>
                </a:cubicBezTo>
                <a:cubicBezTo>
                  <a:pt x="0" y="245"/>
                  <a:pt x="0" y="245"/>
                  <a:pt x="1" y="246"/>
                </a:cubicBezTo>
                <a:cubicBezTo>
                  <a:pt x="2" y="254"/>
                  <a:pt x="8" y="268"/>
                  <a:pt x="22" y="269"/>
                </a:cubicBezTo>
                <a:cubicBezTo>
                  <a:pt x="27" y="269"/>
                  <a:pt x="31" y="269"/>
                  <a:pt x="35" y="269"/>
                </a:cubicBezTo>
                <a:cubicBezTo>
                  <a:pt x="39" y="280"/>
                  <a:pt x="49" y="303"/>
                  <a:pt x="68" y="318"/>
                </a:cubicBezTo>
                <a:cubicBezTo>
                  <a:pt x="68" y="363"/>
                  <a:pt x="68" y="363"/>
                  <a:pt x="68" y="363"/>
                </a:cubicBezTo>
                <a:cubicBezTo>
                  <a:pt x="67" y="366"/>
                  <a:pt x="67" y="379"/>
                  <a:pt x="74" y="387"/>
                </a:cubicBezTo>
                <a:cubicBezTo>
                  <a:pt x="78" y="391"/>
                  <a:pt x="82" y="394"/>
                  <a:pt x="88" y="394"/>
                </a:cubicBezTo>
                <a:cubicBezTo>
                  <a:pt x="103" y="394"/>
                  <a:pt x="133" y="394"/>
                  <a:pt x="137" y="394"/>
                </a:cubicBezTo>
                <a:cubicBezTo>
                  <a:pt x="144" y="394"/>
                  <a:pt x="154" y="389"/>
                  <a:pt x="155" y="373"/>
                </a:cubicBezTo>
                <a:cubicBezTo>
                  <a:pt x="155" y="373"/>
                  <a:pt x="155" y="372"/>
                  <a:pt x="155" y="372"/>
                </a:cubicBezTo>
                <a:cubicBezTo>
                  <a:pt x="155" y="361"/>
                  <a:pt x="155" y="361"/>
                  <a:pt x="155" y="361"/>
                </a:cubicBezTo>
                <a:cubicBezTo>
                  <a:pt x="167" y="364"/>
                  <a:pt x="188" y="366"/>
                  <a:pt x="218" y="360"/>
                </a:cubicBezTo>
                <a:cubicBezTo>
                  <a:pt x="218" y="372"/>
                  <a:pt x="218" y="372"/>
                  <a:pt x="218" y="372"/>
                </a:cubicBezTo>
                <a:cubicBezTo>
                  <a:pt x="218" y="374"/>
                  <a:pt x="218" y="381"/>
                  <a:pt x="223" y="387"/>
                </a:cubicBezTo>
                <a:cubicBezTo>
                  <a:pt x="226" y="391"/>
                  <a:pt x="231" y="394"/>
                  <a:pt x="240" y="394"/>
                </a:cubicBezTo>
                <a:cubicBezTo>
                  <a:pt x="240" y="394"/>
                  <a:pt x="240" y="394"/>
                  <a:pt x="241" y="394"/>
                </a:cubicBezTo>
                <a:cubicBezTo>
                  <a:pt x="255" y="394"/>
                  <a:pt x="284" y="394"/>
                  <a:pt x="284" y="394"/>
                </a:cubicBezTo>
                <a:cubicBezTo>
                  <a:pt x="284" y="394"/>
                  <a:pt x="285" y="394"/>
                  <a:pt x="285" y="394"/>
                </a:cubicBezTo>
                <a:cubicBezTo>
                  <a:pt x="291" y="393"/>
                  <a:pt x="303" y="386"/>
                  <a:pt x="302" y="368"/>
                </a:cubicBezTo>
                <a:cubicBezTo>
                  <a:pt x="302" y="312"/>
                  <a:pt x="302" y="312"/>
                  <a:pt x="302" y="312"/>
                </a:cubicBezTo>
                <a:cubicBezTo>
                  <a:pt x="313" y="300"/>
                  <a:pt x="357" y="247"/>
                  <a:pt x="333" y="176"/>
                </a:cubicBezTo>
                <a:close/>
                <a:moveTo>
                  <a:pt x="192" y="16"/>
                </a:moveTo>
                <a:cubicBezTo>
                  <a:pt x="218" y="16"/>
                  <a:pt x="239" y="37"/>
                  <a:pt x="239" y="63"/>
                </a:cubicBezTo>
                <a:cubicBezTo>
                  <a:pt x="239" y="89"/>
                  <a:pt x="218" y="110"/>
                  <a:pt x="192" y="110"/>
                </a:cubicBezTo>
                <a:cubicBezTo>
                  <a:pt x="167" y="110"/>
                  <a:pt x="145" y="89"/>
                  <a:pt x="145" y="63"/>
                </a:cubicBezTo>
                <a:cubicBezTo>
                  <a:pt x="145" y="37"/>
                  <a:pt x="167" y="16"/>
                  <a:pt x="192" y="16"/>
                </a:cubicBezTo>
                <a:close/>
                <a:moveTo>
                  <a:pt x="238" y="137"/>
                </a:moveTo>
                <a:cubicBezTo>
                  <a:pt x="238" y="142"/>
                  <a:pt x="234" y="145"/>
                  <a:pt x="230" y="145"/>
                </a:cubicBezTo>
                <a:cubicBezTo>
                  <a:pt x="145" y="145"/>
                  <a:pt x="145" y="145"/>
                  <a:pt x="145" y="145"/>
                </a:cubicBezTo>
                <a:cubicBezTo>
                  <a:pt x="140" y="145"/>
                  <a:pt x="137" y="142"/>
                  <a:pt x="137" y="137"/>
                </a:cubicBezTo>
                <a:cubicBezTo>
                  <a:pt x="137" y="133"/>
                  <a:pt x="140" y="129"/>
                  <a:pt x="145" y="129"/>
                </a:cubicBezTo>
                <a:cubicBezTo>
                  <a:pt x="230" y="129"/>
                  <a:pt x="230" y="129"/>
                  <a:pt x="230" y="129"/>
                </a:cubicBezTo>
                <a:cubicBezTo>
                  <a:pt x="234" y="129"/>
                  <a:pt x="238" y="133"/>
                  <a:pt x="238" y="137"/>
                </a:cubicBezTo>
                <a:close/>
                <a:moveTo>
                  <a:pt x="92" y="176"/>
                </a:moveTo>
                <a:cubicBezTo>
                  <a:pt x="96" y="176"/>
                  <a:pt x="100" y="179"/>
                  <a:pt x="100" y="183"/>
                </a:cubicBezTo>
                <a:cubicBezTo>
                  <a:pt x="100" y="187"/>
                  <a:pt x="96" y="191"/>
                  <a:pt x="92" y="191"/>
                </a:cubicBezTo>
                <a:cubicBezTo>
                  <a:pt x="88" y="191"/>
                  <a:pt x="85" y="187"/>
                  <a:pt x="85" y="183"/>
                </a:cubicBezTo>
                <a:cubicBezTo>
                  <a:pt x="85" y="179"/>
                  <a:pt x="88" y="176"/>
                  <a:pt x="92" y="1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9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C8332C-D6B1-8E40-963C-210C3F99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303" y="603124"/>
            <a:ext cx="10304804" cy="976294"/>
          </a:xfrm>
        </p:spPr>
        <p:txBody>
          <a:bodyPr anchor="t">
            <a:normAutofit/>
          </a:bodyPr>
          <a:lstStyle/>
          <a:p>
            <a:r>
              <a:rPr lang="en-US" dirty="0"/>
              <a:t>What is WUE?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2A3A2-0041-B641-9DCA-F93CB5B7A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9102" y="2515221"/>
            <a:ext cx="5830779" cy="97629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America’s largest regional interstate tuition savings program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BC60C10-309A-A044-9F74-0A75853DB4D0}"/>
              </a:ext>
            </a:extLst>
          </p:cNvPr>
          <p:cNvSpPr txBox="1">
            <a:spLocks/>
          </p:cNvSpPr>
          <p:nvPr/>
        </p:nvSpPr>
        <p:spPr>
          <a:xfrm>
            <a:off x="1089102" y="3574472"/>
            <a:ext cx="5272119" cy="2327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457200" indent="-4572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8001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Western Undergraduate Exchange (WUE) is an agreement among WICHE’s 16 member states and territories, through which 160+ participating public colleges and universities provide steep nonresident tuition savings for Western students.</a:t>
            </a:r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AC3BDD50-0873-43A4-32AB-7969772BC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2116389"/>
            <a:ext cx="5272119" cy="39822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37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E333-DE80-284E-B4ED-1521AA30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35" y="2400523"/>
            <a:ext cx="3318882" cy="20569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Eligible States and Territories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1D13D-A6E0-5ED1-9108-9CFC9969E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390" y="128493"/>
            <a:ext cx="7314665" cy="64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5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4A5D-F304-480E-560D-2AA9AAAE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is WUE Tuition?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C80D8-D3EF-8EA7-8D63-387DFB1C32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1665" y="1972868"/>
            <a:ext cx="10272133" cy="507573"/>
          </a:xfrm>
        </p:spPr>
        <p:txBody>
          <a:bodyPr>
            <a:normAutofit/>
          </a:bodyPr>
          <a:lstStyle/>
          <a:p>
            <a:r>
              <a:rPr lang="en-US" sz="2000" dirty="0"/>
              <a:t>WUE is 150% of the enrolling school’s resident tuition (sometimes less!)</a:t>
            </a:r>
          </a:p>
        </p:txBody>
      </p:sp>
      <p:graphicFrame>
        <p:nvGraphicFramePr>
          <p:cNvPr id="6" name="Google Shape;341;p24">
            <a:extLst>
              <a:ext uri="{FF2B5EF4-FFF2-40B4-BE49-F238E27FC236}">
                <a16:creationId xmlns:a16="http://schemas.microsoft.com/office/drawing/2014/main" id="{9C495BDF-B38F-7D2B-35EC-F3B39BC2F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985071"/>
              </p:ext>
            </p:extLst>
          </p:nvPr>
        </p:nvGraphicFramePr>
        <p:xfrm>
          <a:off x="1463275" y="2675387"/>
          <a:ext cx="9265450" cy="384490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1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2330">
                  <a:extLst>
                    <a:ext uri="{9D8B030D-6E8A-4147-A177-3AD203B41FA5}">
                      <a16:colId xmlns:a16="http://schemas.microsoft.com/office/drawing/2014/main" val="3358961289"/>
                    </a:ext>
                  </a:extLst>
                </a:gridCol>
              </a:tblGrid>
              <a:tr h="961227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Catamaran"/>
                        </a:rPr>
                        <a:t>Examples of 2022-23 WUE Tuition Rates</a:t>
                      </a:r>
                      <a:endParaRPr sz="2400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dirty="0">
                        <a:solidFill>
                          <a:schemeClr val="dk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dirty="0">
                        <a:solidFill>
                          <a:schemeClr val="dk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dirty="0">
                        <a:solidFill>
                          <a:schemeClr val="dk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dirty="0">
                        <a:solidFill>
                          <a:schemeClr val="dk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058387"/>
                  </a:ext>
                </a:extLst>
              </a:tr>
              <a:tr h="9612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dirty="0">
                        <a:solidFill>
                          <a:schemeClr val="dk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dirty="0">
                          <a:solidFill>
                            <a:schemeClr val="dk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Catamaran"/>
                        </a:rPr>
                        <a:t>In-State Tuition</a:t>
                      </a:r>
                      <a:endParaRPr sz="1600" b="0" i="0" dirty="0">
                        <a:solidFill>
                          <a:schemeClr val="dk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dirty="0">
                          <a:solidFill>
                            <a:schemeClr val="dk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Catamaran"/>
                        </a:rPr>
                        <a:t>Non-Resident Tuition</a:t>
                      </a:r>
                      <a:endParaRPr sz="1600" b="0" i="0" dirty="0">
                        <a:solidFill>
                          <a:schemeClr val="dk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dirty="0">
                          <a:solidFill>
                            <a:schemeClr val="dk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Catamaran"/>
                        </a:rPr>
                        <a:t>WUE Tuition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dirty="0">
                          <a:solidFill>
                            <a:schemeClr val="dk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Catamaran"/>
                        </a:rPr>
                        <a:t>(resident * 1.5)</a:t>
                      </a:r>
                      <a:endParaRPr sz="1600" b="0" i="0" dirty="0">
                        <a:solidFill>
                          <a:schemeClr val="dk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solidFill>
                            <a:schemeClr val="dk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Catamaran"/>
                        </a:rPr>
                        <a:t>Savings</a:t>
                      </a:r>
                      <a:endParaRPr sz="1800" b="1" i="0" dirty="0">
                        <a:solidFill>
                          <a:schemeClr val="dk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2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>
                          <a:solidFill>
                            <a:schemeClr val="dk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Catamaran"/>
                        </a:rPr>
                        <a:t>Eastern Washington University</a:t>
                      </a:r>
                      <a:endParaRPr sz="1600" b="0" i="0" dirty="0">
                        <a:solidFill>
                          <a:schemeClr val="dk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$7,193</a:t>
                      </a:r>
                      <a:endParaRPr sz="1600" b="0" dirty="0">
                        <a:solidFill>
                          <a:schemeClr val="tx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00" marR="121900" marT="121900" marB="12190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$24,894</a:t>
                      </a:r>
                      <a:endParaRPr sz="1600" b="0" dirty="0">
                        <a:solidFill>
                          <a:schemeClr val="tx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00" marR="121900" marT="121900" marB="12190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$10,790 </a:t>
                      </a:r>
                      <a:endParaRPr sz="1600" b="0" dirty="0">
                        <a:solidFill>
                          <a:schemeClr val="tx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00" marR="121900" marT="121900" marB="12190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$14,104</a:t>
                      </a:r>
                      <a:endParaRPr sz="2000" b="1" i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00" marR="121900" marT="121900" marB="12190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22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>
                          <a:solidFill>
                            <a:schemeClr val="dk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Catamaran"/>
                        </a:rPr>
                        <a:t>Dawson Community College (MT)</a:t>
                      </a:r>
                      <a:endParaRPr sz="1600" b="0" i="0" dirty="0">
                        <a:solidFill>
                          <a:schemeClr val="dk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Catamaran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$2,520</a:t>
                      </a:r>
                      <a:endParaRPr sz="1600" b="0" dirty="0">
                        <a:solidFill>
                          <a:schemeClr val="tx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00" marR="121900" marT="121900" marB="12190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$6,930</a:t>
                      </a:r>
                      <a:endParaRPr sz="1600" b="0" dirty="0">
                        <a:solidFill>
                          <a:schemeClr val="tx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00" marR="121900" marT="121900" marB="12190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$3,780</a:t>
                      </a:r>
                      <a:endParaRPr sz="1600" b="0" dirty="0">
                        <a:solidFill>
                          <a:schemeClr val="tx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00" marR="121900" marT="121900" marB="12190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$3,150</a:t>
                      </a:r>
                      <a:endParaRPr sz="2000" b="1" i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00" marR="121900" marT="121900" marB="12190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03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7F32BF5-DD09-45F1-AA19-B14F31702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80" y="611107"/>
            <a:ext cx="4995718" cy="2847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1DBE27-AE06-463C-AA3F-6C2127881308}"/>
              </a:ext>
            </a:extLst>
          </p:cNvPr>
          <p:cNvSpPr txBox="1"/>
          <p:nvPr/>
        </p:nvSpPr>
        <p:spPr>
          <a:xfrm>
            <a:off x="466921" y="3847730"/>
            <a:ext cx="52640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https://www.wiche.edu/resources/wue-savings-chart/</a:t>
            </a:r>
            <a:endParaRPr lang="en-US" sz="20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Savings estimates based on standard programs. Special program tuition may be higher (i.e., engineering, nursing, etc.)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1D6077-80C9-74AD-9EAA-72364D521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625" y="611107"/>
            <a:ext cx="6044119" cy="556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7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5F64D8-7337-5E46-86E4-785F899CC3A0}"/>
              </a:ext>
            </a:extLst>
          </p:cNvPr>
          <p:cNvSpPr txBox="1"/>
          <p:nvPr/>
        </p:nvSpPr>
        <p:spPr>
          <a:xfrm>
            <a:off x="2620241" y="1433946"/>
            <a:ext cx="695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8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46,110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22C33-B98B-664E-B457-D9BBA61892DA}"/>
              </a:ext>
            </a:extLst>
          </p:cNvPr>
          <p:cNvSpPr txBox="1"/>
          <p:nvPr/>
        </p:nvSpPr>
        <p:spPr>
          <a:xfrm>
            <a:off x="3056659" y="2264943"/>
            <a:ext cx="607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WUE Students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5F6E4-92C6-AE43-9C6C-7073C0D0DA46}"/>
              </a:ext>
            </a:extLst>
          </p:cNvPr>
          <p:cNvSpPr txBox="1"/>
          <p:nvPr/>
        </p:nvSpPr>
        <p:spPr>
          <a:xfrm>
            <a:off x="2620241" y="2815938"/>
            <a:ext cx="695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8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$521 M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75D57-5434-9C49-BED5-0F2356CD12CF}"/>
              </a:ext>
            </a:extLst>
          </p:cNvPr>
          <p:cNvSpPr txBox="1"/>
          <p:nvPr/>
        </p:nvSpPr>
        <p:spPr>
          <a:xfrm>
            <a:off x="3056659" y="3646935"/>
            <a:ext cx="607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Out-of-State Tuition Savings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2A7EA-248F-1F4D-99CD-15B0FAE5EEAD}"/>
              </a:ext>
            </a:extLst>
          </p:cNvPr>
          <p:cNvSpPr txBox="1"/>
          <p:nvPr/>
        </p:nvSpPr>
        <p:spPr>
          <a:xfrm>
            <a:off x="2620241" y="4249883"/>
            <a:ext cx="695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8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$11,294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5EFB6-DB91-DB47-8B97-8C06B2897F8A}"/>
              </a:ext>
            </a:extLst>
          </p:cNvPr>
          <p:cNvSpPr txBox="1"/>
          <p:nvPr/>
        </p:nvSpPr>
        <p:spPr>
          <a:xfrm>
            <a:off x="3056659" y="5080880"/>
            <a:ext cx="607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Savings per Student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21E71-169F-42B4-B46B-1AA422895CB9}"/>
              </a:ext>
            </a:extLst>
          </p:cNvPr>
          <p:cNvSpPr txBox="1"/>
          <p:nvPr/>
        </p:nvSpPr>
        <p:spPr>
          <a:xfrm>
            <a:off x="0" y="34328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AY 2022-23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3929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06CD-96DF-B247-AEB8-198D6D5F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34" y="31122"/>
            <a:ext cx="10272132" cy="1325563"/>
          </a:xfrm>
        </p:spPr>
        <p:txBody>
          <a:bodyPr anchor="ctr"/>
          <a:lstStyle/>
          <a:p>
            <a:r>
              <a:rPr lang="en-US" dirty="0"/>
              <a:t>Roadmap</a:t>
            </a:r>
          </a:p>
        </p:txBody>
      </p:sp>
      <p:sp>
        <p:nvSpPr>
          <p:cNvPr id="44" name="Google Shape;594;p39">
            <a:extLst>
              <a:ext uri="{FF2B5EF4-FFF2-40B4-BE49-F238E27FC236}">
                <a16:creationId xmlns:a16="http://schemas.microsoft.com/office/drawing/2014/main" id="{41A12CF2-E595-734D-98B1-571153117AA5}"/>
              </a:ext>
            </a:extLst>
          </p:cNvPr>
          <p:cNvSpPr/>
          <p:nvPr/>
        </p:nvSpPr>
        <p:spPr>
          <a:xfrm>
            <a:off x="-1" y="3109030"/>
            <a:ext cx="12192001" cy="1434656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tx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" name="Google Shape;602;p39">
            <a:extLst>
              <a:ext uri="{FF2B5EF4-FFF2-40B4-BE49-F238E27FC236}">
                <a16:creationId xmlns:a16="http://schemas.microsoft.com/office/drawing/2014/main" id="{89B005B6-CEBD-4F4B-8D2D-0E7494319463}"/>
              </a:ext>
            </a:extLst>
          </p:cNvPr>
          <p:cNvGrpSpPr/>
          <p:nvPr/>
        </p:nvGrpSpPr>
        <p:grpSpPr>
          <a:xfrm>
            <a:off x="7984415" y="2497885"/>
            <a:ext cx="369058" cy="369058"/>
            <a:chOff x="5911820" y="1772729"/>
            <a:chExt cx="334744" cy="334744"/>
          </a:xfrm>
        </p:grpSpPr>
        <p:sp>
          <p:nvSpPr>
            <p:cNvPr id="52" name="Google Shape;603;p39">
              <a:extLst>
                <a:ext uri="{FF2B5EF4-FFF2-40B4-BE49-F238E27FC236}">
                  <a16:creationId xmlns:a16="http://schemas.microsoft.com/office/drawing/2014/main" id="{07A49213-0A34-5846-A3B4-51FCA75DC449}"/>
                </a:ext>
              </a:extLst>
            </p:cNvPr>
            <p:cNvSpPr/>
            <p:nvPr/>
          </p:nvSpPr>
          <p:spPr>
            <a:xfrm rot="8100000">
              <a:off x="5911820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  <p:sp>
          <p:nvSpPr>
            <p:cNvPr id="53" name="Google Shape;604;p39">
              <a:extLst>
                <a:ext uri="{FF2B5EF4-FFF2-40B4-BE49-F238E27FC236}">
                  <a16:creationId xmlns:a16="http://schemas.microsoft.com/office/drawing/2014/main" id="{1FDD081E-A248-1843-B8C8-B7A1DA9AD6DD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tamaran"/>
                </a:rPr>
                <a:t>5</a:t>
              </a:r>
              <a:endParaRPr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</p:grpSp>
      <p:grpSp>
        <p:nvGrpSpPr>
          <p:cNvPr id="54" name="Google Shape;605;p39">
            <a:extLst>
              <a:ext uri="{FF2B5EF4-FFF2-40B4-BE49-F238E27FC236}">
                <a16:creationId xmlns:a16="http://schemas.microsoft.com/office/drawing/2014/main" id="{DF290822-6365-B246-A468-A6D9610F2138}"/>
              </a:ext>
            </a:extLst>
          </p:cNvPr>
          <p:cNvGrpSpPr/>
          <p:nvPr/>
        </p:nvGrpSpPr>
        <p:grpSpPr>
          <a:xfrm>
            <a:off x="9363092" y="4763881"/>
            <a:ext cx="369059" cy="369058"/>
            <a:chOff x="6950142" y="3645628"/>
            <a:chExt cx="334744" cy="334744"/>
          </a:xfrm>
        </p:grpSpPr>
        <p:sp>
          <p:nvSpPr>
            <p:cNvPr id="55" name="Google Shape;606;p39">
              <a:extLst>
                <a:ext uri="{FF2B5EF4-FFF2-40B4-BE49-F238E27FC236}">
                  <a16:creationId xmlns:a16="http://schemas.microsoft.com/office/drawing/2014/main" id="{9C0D897C-0025-7141-A44F-8436652907F2}"/>
                </a:ext>
              </a:extLst>
            </p:cNvPr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  <p:sp>
          <p:nvSpPr>
            <p:cNvPr id="56" name="Google Shape;607;p39">
              <a:extLst>
                <a:ext uri="{FF2B5EF4-FFF2-40B4-BE49-F238E27FC236}">
                  <a16:creationId xmlns:a16="http://schemas.microsoft.com/office/drawing/2014/main" id="{0E4D1491-89DE-9743-962E-5E26114EEFFC}"/>
                </a:ext>
              </a:extLst>
            </p:cNvPr>
            <p:cNvSpPr/>
            <p:nvPr/>
          </p:nvSpPr>
          <p:spPr>
            <a:xfrm flipH="1">
              <a:off x="7050461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tamaran"/>
                </a:rPr>
                <a:t>6</a:t>
              </a:r>
              <a:endParaRPr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</p:grpSp>
      <p:sp>
        <p:nvSpPr>
          <p:cNvPr id="63" name="Google Shape;614;p39">
            <a:extLst>
              <a:ext uri="{FF2B5EF4-FFF2-40B4-BE49-F238E27FC236}">
                <a16:creationId xmlns:a16="http://schemas.microsoft.com/office/drawing/2014/main" id="{93D4A02C-5A23-D74F-B2ED-E449C62F3BC1}"/>
              </a:ext>
            </a:extLst>
          </p:cNvPr>
          <p:cNvSpPr txBox="1"/>
          <p:nvPr/>
        </p:nvSpPr>
        <p:spPr>
          <a:xfrm>
            <a:off x="3155876" y="5194928"/>
            <a:ext cx="1918214" cy="79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Search for colleges on the WUE Savings F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</a:t>
            </a:r>
            <a:r>
              <a:rPr lang="e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nder</a:t>
            </a:r>
            <a:endParaRPr sz="16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tamaran"/>
            </a:endParaRPr>
          </a:p>
        </p:txBody>
      </p:sp>
      <p:sp>
        <p:nvSpPr>
          <p:cNvPr id="69" name="Google Shape;614;p39">
            <a:extLst>
              <a:ext uri="{FF2B5EF4-FFF2-40B4-BE49-F238E27FC236}">
                <a16:creationId xmlns:a16="http://schemas.microsoft.com/office/drawing/2014/main" id="{74934024-D2D9-B44C-B570-C5C8C0C5A1E6}"/>
              </a:ext>
            </a:extLst>
          </p:cNvPr>
          <p:cNvSpPr txBox="1"/>
          <p:nvPr/>
        </p:nvSpPr>
        <p:spPr>
          <a:xfrm>
            <a:off x="5772229" y="5898210"/>
            <a:ext cx="1918214" cy="79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Check application deadlines and/or minimum requirements. WUE is not guaranteed; you must qualify</a:t>
            </a:r>
            <a:endParaRPr sz="16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tamaran"/>
            </a:endParaRPr>
          </a:p>
        </p:txBody>
      </p:sp>
      <p:sp>
        <p:nvSpPr>
          <p:cNvPr id="70" name="Google Shape;614;p39">
            <a:extLst>
              <a:ext uri="{FF2B5EF4-FFF2-40B4-BE49-F238E27FC236}">
                <a16:creationId xmlns:a16="http://schemas.microsoft.com/office/drawing/2014/main" id="{E2E727D7-DC2C-2248-A6DA-B0FCEF5FCB37}"/>
              </a:ext>
            </a:extLst>
          </p:cNvPr>
          <p:cNvSpPr txBox="1"/>
          <p:nvPr/>
        </p:nvSpPr>
        <p:spPr>
          <a:xfrm>
            <a:off x="8588511" y="4914886"/>
            <a:ext cx="1918214" cy="79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</a:t>
            </a:r>
            <a:r>
              <a:rPr lang="en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pply directly to the college</a:t>
            </a:r>
            <a:endParaRPr sz="16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tamaran"/>
            </a:endParaRPr>
          </a:p>
        </p:txBody>
      </p:sp>
      <p:sp>
        <p:nvSpPr>
          <p:cNvPr id="71" name="Google Shape;614;p39">
            <a:extLst>
              <a:ext uri="{FF2B5EF4-FFF2-40B4-BE49-F238E27FC236}">
                <a16:creationId xmlns:a16="http://schemas.microsoft.com/office/drawing/2014/main" id="{A71345C3-1AC4-8B4A-AA5D-5A2BEBCB237C}"/>
              </a:ext>
            </a:extLst>
          </p:cNvPr>
          <p:cNvSpPr txBox="1"/>
          <p:nvPr/>
        </p:nvSpPr>
        <p:spPr>
          <a:xfrm>
            <a:off x="4462803" y="1630144"/>
            <a:ext cx="1918214" cy="79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Check to see if the desired major is eligible</a:t>
            </a:r>
            <a:endParaRPr sz="16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tamaran"/>
            </a:endParaRPr>
          </a:p>
        </p:txBody>
      </p:sp>
      <p:sp>
        <p:nvSpPr>
          <p:cNvPr id="72" name="Google Shape;614;p39">
            <a:extLst>
              <a:ext uri="{FF2B5EF4-FFF2-40B4-BE49-F238E27FC236}">
                <a16:creationId xmlns:a16="http://schemas.microsoft.com/office/drawing/2014/main" id="{85DA6C53-4584-9C4F-8F7F-DCFB3C081C8B}"/>
              </a:ext>
            </a:extLst>
          </p:cNvPr>
          <p:cNvSpPr txBox="1"/>
          <p:nvPr/>
        </p:nvSpPr>
        <p:spPr>
          <a:xfrm>
            <a:off x="7209834" y="1481081"/>
            <a:ext cx="1918214" cy="79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Determine if a separate application is required</a:t>
            </a:r>
            <a:endParaRPr sz="16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tamaran"/>
            </a:endParaRPr>
          </a:p>
        </p:txBody>
      </p:sp>
      <p:sp>
        <p:nvSpPr>
          <p:cNvPr id="73" name="Google Shape;614;p39">
            <a:extLst>
              <a:ext uri="{FF2B5EF4-FFF2-40B4-BE49-F238E27FC236}">
                <a16:creationId xmlns:a16="http://schemas.microsoft.com/office/drawing/2014/main" id="{A13FC619-2CEF-604C-825F-DE5B5A45B79C}"/>
              </a:ext>
            </a:extLst>
          </p:cNvPr>
          <p:cNvSpPr txBox="1"/>
          <p:nvPr/>
        </p:nvSpPr>
        <p:spPr>
          <a:xfrm>
            <a:off x="1880803" y="1658076"/>
            <a:ext cx="2285844" cy="79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2396">
              <a:buSzPts val="1800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Be a resident of a WICHE state or Pacific island jurisdiction</a:t>
            </a:r>
          </a:p>
        </p:txBody>
      </p:sp>
      <p:grpSp>
        <p:nvGrpSpPr>
          <p:cNvPr id="28" name="Google Shape;605;p39">
            <a:extLst>
              <a:ext uri="{FF2B5EF4-FFF2-40B4-BE49-F238E27FC236}">
                <a16:creationId xmlns:a16="http://schemas.microsoft.com/office/drawing/2014/main" id="{A70A7A68-5782-474D-B1B8-C65E1DEFB31F}"/>
              </a:ext>
            </a:extLst>
          </p:cNvPr>
          <p:cNvGrpSpPr/>
          <p:nvPr/>
        </p:nvGrpSpPr>
        <p:grpSpPr>
          <a:xfrm>
            <a:off x="6620733" y="4756658"/>
            <a:ext cx="369059" cy="369058"/>
            <a:chOff x="6950142" y="3645628"/>
            <a:chExt cx="334744" cy="334744"/>
          </a:xfrm>
        </p:grpSpPr>
        <p:sp>
          <p:nvSpPr>
            <p:cNvPr id="29" name="Google Shape;606;p39">
              <a:extLst>
                <a:ext uri="{FF2B5EF4-FFF2-40B4-BE49-F238E27FC236}">
                  <a16:creationId xmlns:a16="http://schemas.microsoft.com/office/drawing/2014/main" id="{E82D0FBD-FDAB-43E7-9AE1-833D3D835F21}"/>
                </a:ext>
              </a:extLst>
            </p:cNvPr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  <p:sp>
          <p:nvSpPr>
            <p:cNvPr id="30" name="Google Shape;607;p39">
              <a:extLst>
                <a:ext uri="{FF2B5EF4-FFF2-40B4-BE49-F238E27FC236}">
                  <a16:creationId xmlns:a16="http://schemas.microsoft.com/office/drawing/2014/main" id="{C949FEF9-DD4E-4648-B635-F601072ABF62}"/>
                </a:ext>
              </a:extLst>
            </p:cNvPr>
            <p:cNvSpPr/>
            <p:nvPr/>
          </p:nvSpPr>
          <p:spPr>
            <a:xfrm flipH="1">
              <a:off x="7050461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tamaran"/>
                </a:rPr>
                <a:t>4</a:t>
              </a:r>
              <a:endParaRPr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</p:grpSp>
      <p:grpSp>
        <p:nvGrpSpPr>
          <p:cNvPr id="31" name="Google Shape;605;p39">
            <a:extLst>
              <a:ext uri="{FF2B5EF4-FFF2-40B4-BE49-F238E27FC236}">
                <a16:creationId xmlns:a16="http://schemas.microsoft.com/office/drawing/2014/main" id="{499E14AF-CD94-46FB-8BBD-F8B4A6AB10E7}"/>
              </a:ext>
            </a:extLst>
          </p:cNvPr>
          <p:cNvGrpSpPr/>
          <p:nvPr/>
        </p:nvGrpSpPr>
        <p:grpSpPr>
          <a:xfrm>
            <a:off x="3899402" y="4749435"/>
            <a:ext cx="369059" cy="369058"/>
            <a:chOff x="6950142" y="3645628"/>
            <a:chExt cx="334744" cy="334744"/>
          </a:xfrm>
        </p:grpSpPr>
        <p:sp>
          <p:nvSpPr>
            <p:cNvPr id="32" name="Google Shape;606;p39">
              <a:extLst>
                <a:ext uri="{FF2B5EF4-FFF2-40B4-BE49-F238E27FC236}">
                  <a16:creationId xmlns:a16="http://schemas.microsoft.com/office/drawing/2014/main" id="{1CC09894-2331-4CEA-B734-CBC61E49F405}"/>
                </a:ext>
              </a:extLst>
            </p:cNvPr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  <p:sp>
          <p:nvSpPr>
            <p:cNvPr id="33" name="Google Shape;607;p39">
              <a:extLst>
                <a:ext uri="{FF2B5EF4-FFF2-40B4-BE49-F238E27FC236}">
                  <a16:creationId xmlns:a16="http://schemas.microsoft.com/office/drawing/2014/main" id="{648D7A1F-3C41-44C9-A644-94A391127D1E}"/>
                </a:ext>
              </a:extLst>
            </p:cNvPr>
            <p:cNvSpPr/>
            <p:nvPr/>
          </p:nvSpPr>
          <p:spPr>
            <a:xfrm flipH="1">
              <a:off x="7050461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tamaran"/>
                </a:rPr>
                <a:t>2</a:t>
              </a:r>
              <a:endParaRPr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</p:grpSp>
      <p:grpSp>
        <p:nvGrpSpPr>
          <p:cNvPr id="37" name="Google Shape;602;p39">
            <a:extLst>
              <a:ext uri="{FF2B5EF4-FFF2-40B4-BE49-F238E27FC236}">
                <a16:creationId xmlns:a16="http://schemas.microsoft.com/office/drawing/2014/main" id="{ADF38FD1-2C58-4CFC-9335-61C2A5C44155}"/>
              </a:ext>
            </a:extLst>
          </p:cNvPr>
          <p:cNvGrpSpPr/>
          <p:nvPr/>
        </p:nvGrpSpPr>
        <p:grpSpPr>
          <a:xfrm>
            <a:off x="5237384" y="2503045"/>
            <a:ext cx="369058" cy="369058"/>
            <a:chOff x="5911820" y="1772729"/>
            <a:chExt cx="334744" cy="334744"/>
          </a:xfrm>
        </p:grpSpPr>
        <p:sp>
          <p:nvSpPr>
            <p:cNvPr id="38" name="Google Shape;603;p39">
              <a:extLst>
                <a:ext uri="{FF2B5EF4-FFF2-40B4-BE49-F238E27FC236}">
                  <a16:creationId xmlns:a16="http://schemas.microsoft.com/office/drawing/2014/main" id="{3FA21459-7A99-4B82-8F1B-41F5FDCC9867}"/>
                </a:ext>
              </a:extLst>
            </p:cNvPr>
            <p:cNvSpPr/>
            <p:nvPr/>
          </p:nvSpPr>
          <p:spPr>
            <a:xfrm rot="8100000">
              <a:off x="5911820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  <p:sp>
          <p:nvSpPr>
            <p:cNvPr id="39" name="Google Shape;604;p39">
              <a:extLst>
                <a:ext uri="{FF2B5EF4-FFF2-40B4-BE49-F238E27FC236}">
                  <a16:creationId xmlns:a16="http://schemas.microsoft.com/office/drawing/2014/main" id="{CAB828C8-C677-431F-B70E-C4DE399560DB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tamaran"/>
                </a:rPr>
                <a:t>3</a:t>
              </a:r>
              <a:endParaRPr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</p:grpSp>
      <p:grpSp>
        <p:nvGrpSpPr>
          <p:cNvPr id="40" name="Google Shape;602;p39">
            <a:extLst>
              <a:ext uri="{FF2B5EF4-FFF2-40B4-BE49-F238E27FC236}">
                <a16:creationId xmlns:a16="http://schemas.microsoft.com/office/drawing/2014/main" id="{DC27FFC0-0553-45A5-9E92-DAC8F10245AB}"/>
              </a:ext>
            </a:extLst>
          </p:cNvPr>
          <p:cNvGrpSpPr/>
          <p:nvPr/>
        </p:nvGrpSpPr>
        <p:grpSpPr>
          <a:xfrm>
            <a:off x="2532624" y="2510143"/>
            <a:ext cx="369058" cy="369058"/>
            <a:chOff x="5911820" y="1772729"/>
            <a:chExt cx="334744" cy="334744"/>
          </a:xfrm>
        </p:grpSpPr>
        <p:sp>
          <p:nvSpPr>
            <p:cNvPr id="41" name="Google Shape;603;p39">
              <a:extLst>
                <a:ext uri="{FF2B5EF4-FFF2-40B4-BE49-F238E27FC236}">
                  <a16:creationId xmlns:a16="http://schemas.microsoft.com/office/drawing/2014/main" id="{115E5FA1-B734-47F9-9925-FFE6C05EBDD5}"/>
                </a:ext>
              </a:extLst>
            </p:cNvPr>
            <p:cNvSpPr/>
            <p:nvPr/>
          </p:nvSpPr>
          <p:spPr>
            <a:xfrm rot="8100000">
              <a:off x="5911820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  <p:sp>
          <p:nvSpPr>
            <p:cNvPr id="42" name="Google Shape;604;p39">
              <a:extLst>
                <a:ext uri="{FF2B5EF4-FFF2-40B4-BE49-F238E27FC236}">
                  <a16:creationId xmlns:a16="http://schemas.microsoft.com/office/drawing/2014/main" id="{395C04D1-22D4-4E95-B27E-A59D57E9BB7F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tamaran"/>
                </a:rPr>
                <a:t>1</a:t>
              </a:r>
              <a:endParaRPr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</p:grpSp>
      <p:sp>
        <p:nvSpPr>
          <p:cNvPr id="43" name="Google Shape;110;p20">
            <a:extLst>
              <a:ext uri="{FF2B5EF4-FFF2-40B4-BE49-F238E27FC236}">
                <a16:creationId xmlns:a16="http://schemas.microsoft.com/office/drawing/2014/main" id="{A20285E7-5D44-496D-A769-9274A8E8E93B}"/>
              </a:ext>
            </a:extLst>
          </p:cNvPr>
          <p:cNvSpPr txBox="1">
            <a:spLocks/>
          </p:cNvSpPr>
          <p:nvPr/>
        </p:nvSpPr>
        <p:spPr>
          <a:xfrm>
            <a:off x="7083255" y="6167234"/>
            <a:ext cx="5076573" cy="7933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457200" indent="-4572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8001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https://www.wiche.edu/tuition-savings/wue/</a:t>
            </a:r>
            <a:r>
              <a:rPr lang="en-US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307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BF0E-B30E-274C-9C68-47CCCC0C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652" y="273033"/>
            <a:ext cx="10515600" cy="1325563"/>
          </a:xfrm>
        </p:spPr>
        <p:txBody>
          <a:bodyPr/>
          <a:lstStyle/>
          <a:p>
            <a:r>
              <a:rPr lang="en-US" dirty="0"/>
              <a:t>Things to Know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A79832-75F5-4FA0-823F-FA5553D4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5003" y="1955283"/>
            <a:ext cx="9444039" cy="3771899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3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Institutions set their own requirements for earning the WUE rate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3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Remain in good academic standing to keep your WUE rate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3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Can’t establish residency while on WUE</a:t>
            </a:r>
          </a:p>
          <a:p>
            <a:endParaRPr lang="en-US" sz="3200" b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730C4F5-D63A-46C7-BA2E-6E8ED7CDA477}"/>
              </a:ext>
            </a:extLst>
          </p:cNvPr>
          <p:cNvSpPr txBox="1">
            <a:spLocks/>
          </p:cNvSpPr>
          <p:nvPr/>
        </p:nvSpPr>
        <p:spPr>
          <a:xfrm>
            <a:off x="171051" y="1371567"/>
            <a:ext cx="11457991" cy="5486433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8001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endParaRPr lang="en-US" sz="2800" dirty="0">
              <a:latin typeface="+mj-lt"/>
            </a:endParaRPr>
          </a:p>
          <a:p>
            <a:pPr marL="152396" indent="0">
              <a:spcAft>
                <a:spcPts val="800"/>
              </a:spcAft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3F566FF8-FF4D-41D2-BB3D-6726A42B3F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37623" y="3477152"/>
            <a:ext cx="633490" cy="728159"/>
          </a:xfrm>
          <a:custGeom>
            <a:avLst/>
            <a:gdLst>
              <a:gd name="T0" fmla="*/ 2147483646 w 1240"/>
              <a:gd name="T1" fmla="*/ 2147483646 h 1427"/>
              <a:gd name="T2" fmla="*/ 2147483646 w 1240"/>
              <a:gd name="T3" fmla="*/ 2147483646 h 1427"/>
              <a:gd name="T4" fmla="*/ 2147483646 w 1240"/>
              <a:gd name="T5" fmla="*/ 2147483646 h 1427"/>
              <a:gd name="T6" fmla="*/ 2147483646 w 1240"/>
              <a:gd name="T7" fmla="*/ 2147483646 h 1427"/>
              <a:gd name="T8" fmla="*/ 2147483646 w 1240"/>
              <a:gd name="T9" fmla="*/ 2147483646 h 1427"/>
              <a:gd name="T10" fmla="*/ 2147483646 w 1240"/>
              <a:gd name="T11" fmla="*/ 2147483646 h 1427"/>
              <a:gd name="T12" fmla="*/ 2147483646 w 1240"/>
              <a:gd name="T13" fmla="*/ 2147483646 h 1427"/>
              <a:gd name="T14" fmla="*/ 2147483646 w 1240"/>
              <a:gd name="T15" fmla="*/ 2147483646 h 1427"/>
              <a:gd name="T16" fmla="*/ 2147483646 w 1240"/>
              <a:gd name="T17" fmla="*/ 2147483646 h 1427"/>
              <a:gd name="T18" fmla="*/ 2147483646 w 1240"/>
              <a:gd name="T19" fmla="*/ 2147483646 h 1427"/>
              <a:gd name="T20" fmla="*/ 2147483646 w 1240"/>
              <a:gd name="T21" fmla="*/ 2147483646 h 1427"/>
              <a:gd name="T22" fmla="*/ 2147483646 w 1240"/>
              <a:gd name="T23" fmla="*/ 2147483646 h 1427"/>
              <a:gd name="T24" fmla="*/ 2147483646 w 1240"/>
              <a:gd name="T25" fmla="*/ 2147483646 h 1427"/>
              <a:gd name="T26" fmla="*/ 2147483646 w 1240"/>
              <a:gd name="T27" fmla="*/ 2147483646 h 1427"/>
              <a:gd name="T28" fmla="*/ 2147483646 w 1240"/>
              <a:gd name="T29" fmla="*/ 2147483646 h 1427"/>
              <a:gd name="T30" fmla="*/ 2147483646 w 1240"/>
              <a:gd name="T31" fmla="*/ 2147483646 h 1427"/>
              <a:gd name="T32" fmla="*/ 2147483646 w 1240"/>
              <a:gd name="T33" fmla="*/ 2147483646 h 1427"/>
              <a:gd name="T34" fmla="*/ 2147483646 w 1240"/>
              <a:gd name="T35" fmla="*/ 2147483646 h 1427"/>
              <a:gd name="T36" fmla="*/ 2147483646 w 1240"/>
              <a:gd name="T37" fmla="*/ 2147483646 h 1427"/>
              <a:gd name="T38" fmla="*/ 2147483646 w 1240"/>
              <a:gd name="T39" fmla="*/ 2147483646 h 1427"/>
              <a:gd name="T40" fmla="*/ 2147483646 w 1240"/>
              <a:gd name="T41" fmla="*/ 2147483646 h 1427"/>
              <a:gd name="T42" fmla="*/ 2147483646 w 1240"/>
              <a:gd name="T43" fmla="*/ 2147483646 h 1427"/>
              <a:gd name="T44" fmla="*/ 2147483646 w 1240"/>
              <a:gd name="T45" fmla="*/ 2147483646 h 1427"/>
              <a:gd name="T46" fmla="*/ 2147483646 w 1240"/>
              <a:gd name="T47" fmla="*/ 2147483646 h 1427"/>
              <a:gd name="T48" fmla="*/ 2147483646 w 1240"/>
              <a:gd name="T49" fmla="*/ 2147483646 h 1427"/>
              <a:gd name="T50" fmla="*/ 2147483646 w 1240"/>
              <a:gd name="T51" fmla="*/ 2147483646 h 1427"/>
              <a:gd name="T52" fmla="*/ 2147483646 w 1240"/>
              <a:gd name="T53" fmla="*/ 2147483646 h 1427"/>
              <a:gd name="T54" fmla="*/ 2147483646 w 1240"/>
              <a:gd name="T55" fmla="*/ 2147483646 h 1427"/>
              <a:gd name="T56" fmla="*/ 2147483646 w 1240"/>
              <a:gd name="T57" fmla="*/ 2147483646 h 1427"/>
              <a:gd name="T58" fmla="*/ 2147483646 w 1240"/>
              <a:gd name="T59" fmla="*/ 2147483646 h 1427"/>
              <a:gd name="T60" fmla="*/ 2147483646 w 1240"/>
              <a:gd name="T61" fmla="*/ 2147483646 h 1427"/>
              <a:gd name="T62" fmla="*/ 2147483646 w 1240"/>
              <a:gd name="T63" fmla="*/ 2147483646 h 1427"/>
              <a:gd name="T64" fmla="*/ 2147483646 w 1240"/>
              <a:gd name="T65" fmla="*/ 2147483646 h 1427"/>
              <a:gd name="T66" fmla="*/ 2147483646 w 1240"/>
              <a:gd name="T67" fmla="*/ 2147483646 h 1427"/>
              <a:gd name="T68" fmla="*/ 2147483646 w 1240"/>
              <a:gd name="T69" fmla="*/ 2147483646 h 1427"/>
              <a:gd name="T70" fmla="*/ 2147483646 w 1240"/>
              <a:gd name="T71" fmla="*/ 2147483646 h 1427"/>
              <a:gd name="T72" fmla="*/ 2147483646 w 1240"/>
              <a:gd name="T73" fmla="*/ 2147483646 h 1427"/>
              <a:gd name="T74" fmla="*/ 2147483646 w 1240"/>
              <a:gd name="T75" fmla="*/ 2147483646 h 1427"/>
              <a:gd name="T76" fmla="*/ 2147483646 w 1240"/>
              <a:gd name="T77" fmla="*/ 2147483646 h 1427"/>
              <a:gd name="T78" fmla="*/ 2147483646 w 1240"/>
              <a:gd name="T79" fmla="*/ 2147483646 h 1427"/>
              <a:gd name="T80" fmla="*/ 2147483646 w 1240"/>
              <a:gd name="T81" fmla="*/ 0 h 1427"/>
              <a:gd name="T82" fmla="*/ 2147483646 w 1240"/>
              <a:gd name="T83" fmla="*/ 2147483646 h 1427"/>
              <a:gd name="T84" fmla="*/ 2147483646 w 1240"/>
              <a:gd name="T85" fmla="*/ 2147483646 h 1427"/>
              <a:gd name="T86" fmla="*/ 2147483646 w 1240"/>
              <a:gd name="T87" fmla="*/ 2147483646 h 1427"/>
              <a:gd name="T88" fmla="*/ 2147483646 w 1240"/>
              <a:gd name="T89" fmla="*/ 2147483646 h 1427"/>
              <a:gd name="T90" fmla="*/ 2147483646 w 1240"/>
              <a:gd name="T91" fmla="*/ 2147483646 h 1427"/>
              <a:gd name="T92" fmla="*/ 2147483646 w 1240"/>
              <a:gd name="T93" fmla="*/ 2147483646 h 1427"/>
              <a:gd name="T94" fmla="*/ 2147483646 w 1240"/>
              <a:gd name="T95" fmla="*/ 2147483646 h 1427"/>
              <a:gd name="T96" fmla="*/ 2147483646 w 1240"/>
              <a:gd name="T97" fmla="*/ 2147483646 h 14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40" h="1427">
                <a:moveTo>
                  <a:pt x="1105" y="325"/>
                </a:moveTo>
                <a:cubicBezTo>
                  <a:pt x="1105" y="341"/>
                  <a:pt x="1095" y="351"/>
                  <a:pt x="1079" y="351"/>
                </a:cubicBezTo>
                <a:cubicBezTo>
                  <a:pt x="1079" y="351"/>
                  <a:pt x="857" y="351"/>
                  <a:pt x="570" y="351"/>
                </a:cubicBezTo>
                <a:cubicBezTo>
                  <a:pt x="554" y="351"/>
                  <a:pt x="544" y="341"/>
                  <a:pt x="544" y="325"/>
                </a:cubicBezTo>
                <a:cubicBezTo>
                  <a:pt x="544" y="311"/>
                  <a:pt x="547" y="299"/>
                  <a:pt x="580" y="299"/>
                </a:cubicBezTo>
                <a:cubicBezTo>
                  <a:pt x="580" y="299"/>
                  <a:pt x="1016" y="298"/>
                  <a:pt x="1079" y="298"/>
                </a:cubicBezTo>
                <a:cubicBezTo>
                  <a:pt x="1095" y="298"/>
                  <a:pt x="1105" y="311"/>
                  <a:pt x="1105" y="325"/>
                </a:cubicBezTo>
                <a:close/>
                <a:moveTo>
                  <a:pt x="1079" y="590"/>
                </a:moveTo>
                <a:cubicBezTo>
                  <a:pt x="1016" y="590"/>
                  <a:pt x="738" y="591"/>
                  <a:pt x="738" y="591"/>
                </a:cubicBezTo>
                <a:cubicBezTo>
                  <a:pt x="705" y="591"/>
                  <a:pt x="702" y="603"/>
                  <a:pt x="702" y="616"/>
                </a:cubicBezTo>
                <a:cubicBezTo>
                  <a:pt x="702" y="632"/>
                  <a:pt x="712" y="642"/>
                  <a:pt x="728" y="642"/>
                </a:cubicBezTo>
                <a:cubicBezTo>
                  <a:pt x="1015" y="642"/>
                  <a:pt x="1079" y="642"/>
                  <a:pt x="1079" y="642"/>
                </a:cubicBezTo>
                <a:cubicBezTo>
                  <a:pt x="1095" y="642"/>
                  <a:pt x="1105" y="632"/>
                  <a:pt x="1105" y="616"/>
                </a:cubicBezTo>
                <a:cubicBezTo>
                  <a:pt x="1105" y="603"/>
                  <a:pt x="1095" y="590"/>
                  <a:pt x="1079" y="590"/>
                </a:cubicBezTo>
                <a:close/>
                <a:moveTo>
                  <a:pt x="1079" y="891"/>
                </a:moveTo>
                <a:cubicBezTo>
                  <a:pt x="1016" y="891"/>
                  <a:pt x="818" y="892"/>
                  <a:pt x="818" y="892"/>
                </a:cubicBezTo>
                <a:cubicBezTo>
                  <a:pt x="786" y="892"/>
                  <a:pt x="782" y="905"/>
                  <a:pt x="782" y="918"/>
                </a:cubicBezTo>
                <a:cubicBezTo>
                  <a:pt x="782" y="934"/>
                  <a:pt x="792" y="944"/>
                  <a:pt x="808" y="944"/>
                </a:cubicBezTo>
                <a:cubicBezTo>
                  <a:pt x="1051" y="944"/>
                  <a:pt x="1077" y="944"/>
                  <a:pt x="1079" y="944"/>
                </a:cubicBezTo>
                <a:cubicBezTo>
                  <a:pt x="1095" y="944"/>
                  <a:pt x="1105" y="934"/>
                  <a:pt x="1105" y="918"/>
                </a:cubicBezTo>
                <a:cubicBezTo>
                  <a:pt x="1105" y="905"/>
                  <a:pt x="1095" y="891"/>
                  <a:pt x="1079" y="891"/>
                </a:cubicBezTo>
                <a:close/>
                <a:moveTo>
                  <a:pt x="675" y="1359"/>
                </a:moveTo>
                <a:cubicBezTo>
                  <a:pt x="672" y="1371"/>
                  <a:pt x="661" y="1378"/>
                  <a:pt x="647" y="1378"/>
                </a:cubicBezTo>
                <a:cubicBezTo>
                  <a:pt x="598" y="1373"/>
                  <a:pt x="552" y="1350"/>
                  <a:pt x="527" y="1336"/>
                </a:cubicBezTo>
                <a:cubicBezTo>
                  <a:pt x="526" y="1342"/>
                  <a:pt x="525" y="1349"/>
                  <a:pt x="525" y="1356"/>
                </a:cubicBezTo>
                <a:cubicBezTo>
                  <a:pt x="525" y="1369"/>
                  <a:pt x="528" y="1381"/>
                  <a:pt x="532" y="1390"/>
                </a:cubicBezTo>
                <a:cubicBezTo>
                  <a:pt x="533" y="1392"/>
                  <a:pt x="533" y="1392"/>
                  <a:pt x="533" y="1392"/>
                </a:cubicBezTo>
                <a:cubicBezTo>
                  <a:pt x="538" y="1406"/>
                  <a:pt x="532" y="1414"/>
                  <a:pt x="528" y="1418"/>
                </a:cubicBezTo>
                <a:cubicBezTo>
                  <a:pt x="521" y="1426"/>
                  <a:pt x="514" y="1427"/>
                  <a:pt x="509" y="1427"/>
                </a:cubicBezTo>
                <a:cubicBezTo>
                  <a:pt x="506" y="1427"/>
                  <a:pt x="506" y="1427"/>
                  <a:pt x="506" y="1427"/>
                </a:cubicBezTo>
                <a:cubicBezTo>
                  <a:pt x="471" y="1422"/>
                  <a:pt x="448" y="1395"/>
                  <a:pt x="428" y="1366"/>
                </a:cubicBezTo>
                <a:cubicBezTo>
                  <a:pt x="414" y="1348"/>
                  <a:pt x="399" y="1322"/>
                  <a:pt x="382" y="1287"/>
                </a:cubicBezTo>
                <a:cubicBezTo>
                  <a:pt x="367" y="1319"/>
                  <a:pt x="352" y="1346"/>
                  <a:pt x="337" y="1366"/>
                </a:cubicBezTo>
                <a:cubicBezTo>
                  <a:pt x="311" y="1400"/>
                  <a:pt x="289" y="1422"/>
                  <a:pt x="259" y="1427"/>
                </a:cubicBezTo>
                <a:cubicBezTo>
                  <a:pt x="256" y="1427"/>
                  <a:pt x="256" y="1427"/>
                  <a:pt x="256" y="1427"/>
                </a:cubicBezTo>
                <a:cubicBezTo>
                  <a:pt x="247" y="1427"/>
                  <a:pt x="241" y="1424"/>
                  <a:pt x="234" y="1418"/>
                </a:cubicBezTo>
                <a:cubicBezTo>
                  <a:pt x="232" y="1415"/>
                  <a:pt x="232" y="1415"/>
                  <a:pt x="232" y="1415"/>
                </a:cubicBezTo>
                <a:cubicBezTo>
                  <a:pt x="227" y="1404"/>
                  <a:pt x="229" y="1396"/>
                  <a:pt x="232" y="1391"/>
                </a:cubicBezTo>
                <a:cubicBezTo>
                  <a:pt x="236" y="1380"/>
                  <a:pt x="238" y="1368"/>
                  <a:pt x="238" y="1356"/>
                </a:cubicBezTo>
                <a:cubicBezTo>
                  <a:pt x="238" y="1349"/>
                  <a:pt x="237" y="1342"/>
                  <a:pt x="236" y="1336"/>
                </a:cubicBezTo>
                <a:cubicBezTo>
                  <a:pt x="205" y="1354"/>
                  <a:pt x="162" y="1373"/>
                  <a:pt x="117" y="1378"/>
                </a:cubicBezTo>
                <a:cubicBezTo>
                  <a:pt x="117" y="1378"/>
                  <a:pt x="117" y="1378"/>
                  <a:pt x="117" y="1378"/>
                </a:cubicBezTo>
                <a:cubicBezTo>
                  <a:pt x="103" y="1378"/>
                  <a:pt x="93" y="1371"/>
                  <a:pt x="90" y="1359"/>
                </a:cubicBezTo>
                <a:cubicBezTo>
                  <a:pt x="86" y="1345"/>
                  <a:pt x="92" y="1333"/>
                  <a:pt x="103" y="1327"/>
                </a:cubicBezTo>
                <a:cubicBezTo>
                  <a:pt x="105" y="1326"/>
                  <a:pt x="105" y="1326"/>
                  <a:pt x="105" y="1326"/>
                </a:cubicBezTo>
                <a:cubicBezTo>
                  <a:pt x="109" y="1325"/>
                  <a:pt x="125" y="1313"/>
                  <a:pt x="144" y="1289"/>
                </a:cubicBezTo>
                <a:cubicBezTo>
                  <a:pt x="160" y="1268"/>
                  <a:pt x="183" y="1235"/>
                  <a:pt x="202" y="1194"/>
                </a:cubicBezTo>
                <a:cubicBezTo>
                  <a:pt x="209" y="1180"/>
                  <a:pt x="216" y="1164"/>
                  <a:pt x="222" y="1149"/>
                </a:cubicBezTo>
                <a:cubicBezTo>
                  <a:pt x="185" y="1137"/>
                  <a:pt x="152" y="1117"/>
                  <a:pt x="123" y="1088"/>
                </a:cubicBezTo>
                <a:cubicBezTo>
                  <a:pt x="113" y="1078"/>
                  <a:pt x="113" y="1061"/>
                  <a:pt x="122" y="1051"/>
                </a:cubicBezTo>
                <a:cubicBezTo>
                  <a:pt x="137" y="1036"/>
                  <a:pt x="137" y="1036"/>
                  <a:pt x="137" y="1036"/>
                </a:cubicBezTo>
                <a:cubicBezTo>
                  <a:pt x="92" y="998"/>
                  <a:pt x="0" y="899"/>
                  <a:pt x="38" y="758"/>
                </a:cubicBezTo>
                <a:cubicBezTo>
                  <a:pt x="42" y="744"/>
                  <a:pt x="56" y="736"/>
                  <a:pt x="70" y="739"/>
                </a:cubicBezTo>
                <a:cubicBezTo>
                  <a:pt x="90" y="745"/>
                  <a:pt x="90" y="745"/>
                  <a:pt x="90" y="745"/>
                </a:cubicBezTo>
                <a:cubicBezTo>
                  <a:pt x="101" y="686"/>
                  <a:pt x="140" y="558"/>
                  <a:pt x="282" y="520"/>
                </a:cubicBezTo>
                <a:cubicBezTo>
                  <a:pt x="296" y="516"/>
                  <a:pt x="310" y="524"/>
                  <a:pt x="313" y="538"/>
                </a:cubicBezTo>
                <a:cubicBezTo>
                  <a:pt x="319" y="558"/>
                  <a:pt x="319" y="558"/>
                  <a:pt x="319" y="558"/>
                </a:cubicBezTo>
                <a:cubicBezTo>
                  <a:pt x="344" y="549"/>
                  <a:pt x="383" y="538"/>
                  <a:pt x="430" y="538"/>
                </a:cubicBezTo>
                <a:cubicBezTo>
                  <a:pt x="500" y="538"/>
                  <a:pt x="561" y="563"/>
                  <a:pt x="610" y="612"/>
                </a:cubicBezTo>
                <a:cubicBezTo>
                  <a:pt x="620" y="622"/>
                  <a:pt x="620" y="638"/>
                  <a:pt x="610" y="648"/>
                </a:cubicBezTo>
                <a:cubicBezTo>
                  <a:pt x="596" y="663"/>
                  <a:pt x="596" y="663"/>
                  <a:pt x="596" y="663"/>
                </a:cubicBezTo>
                <a:cubicBezTo>
                  <a:pt x="616" y="680"/>
                  <a:pt x="646" y="711"/>
                  <a:pt x="668" y="749"/>
                </a:cubicBezTo>
                <a:cubicBezTo>
                  <a:pt x="703" y="810"/>
                  <a:pt x="712" y="875"/>
                  <a:pt x="694" y="942"/>
                </a:cubicBezTo>
                <a:cubicBezTo>
                  <a:pt x="694" y="942"/>
                  <a:pt x="694" y="942"/>
                  <a:pt x="694" y="942"/>
                </a:cubicBezTo>
                <a:cubicBezTo>
                  <a:pt x="691" y="953"/>
                  <a:pt x="681" y="960"/>
                  <a:pt x="669" y="961"/>
                </a:cubicBezTo>
                <a:cubicBezTo>
                  <a:pt x="661" y="961"/>
                  <a:pt x="642" y="955"/>
                  <a:pt x="642" y="955"/>
                </a:cubicBezTo>
                <a:cubicBezTo>
                  <a:pt x="634" y="998"/>
                  <a:pt x="609" y="1082"/>
                  <a:pt x="538" y="1137"/>
                </a:cubicBezTo>
                <a:cubicBezTo>
                  <a:pt x="552" y="1174"/>
                  <a:pt x="569" y="1210"/>
                  <a:pt x="581" y="1232"/>
                </a:cubicBezTo>
                <a:cubicBezTo>
                  <a:pt x="615" y="1293"/>
                  <a:pt x="649" y="1324"/>
                  <a:pt x="658" y="1326"/>
                </a:cubicBezTo>
                <a:cubicBezTo>
                  <a:pt x="660" y="1327"/>
                  <a:pt x="660" y="1327"/>
                  <a:pt x="660" y="1327"/>
                </a:cubicBezTo>
                <a:cubicBezTo>
                  <a:pt x="672" y="1333"/>
                  <a:pt x="678" y="1346"/>
                  <a:pt x="675" y="1359"/>
                </a:cubicBezTo>
                <a:close/>
                <a:moveTo>
                  <a:pt x="592" y="943"/>
                </a:moveTo>
                <a:cubicBezTo>
                  <a:pt x="542" y="929"/>
                  <a:pt x="542" y="929"/>
                  <a:pt x="542" y="929"/>
                </a:cubicBezTo>
                <a:cubicBezTo>
                  <a:pt x="512" y="993"/>
                  <a:pt x="466" y="1020"/>
                  <a:pt x="437" y="1031"/>
                </a:cubicBezTo>
                <a:cubicBezTo>
                  <a:pt x="461" y="1121"/>
                  <a:pt x="461" y="1121"/>
                  <a:pt x="461" y="1121"/>
                </a:cubicBezTo>
                <a:cubicBezTo>
                  <a:pt x="558" y="1083"/>
                  <a:pt x="585" y="984"/>
                  <a:pt x="592" y="943"/>
                </a:cubicBezTo>
                <a:close/>
                <a:moveTo>
                  <a:pt x="559" y="700"/>
                </a:moveTo>
                <a:cubicBezTo>
                  <a:pt x="523" y="737"/>
                  <a:pt x="523" y="737"/>
                  <a:pt x="523" y="737"/>
                </a:cubicBezTo>
                <a:cubicBezTo>
                  <a:pt x="563" y="795"/>
                  <a:pt x="564" y="848"/>
                  <a:pt x="559" y="879"/>
                </a:cubicBezTo>
                <a:cubicBezTo>
                  <a:pt x="559" y="879"/>
                  <a:pt x="649" y="903"/>
                  <a:pt x="649" y="903"/>
                </a:cubicBezTo>
                <a:cubicBezTo>
                  <a:pt x="656" y="859"/>
                  <a:pt x="647" y="816"/>
                  <a:pt x="623" y="775"/>
                </a:cubicBezTo>
                <a:cubicBezTo>
                  <a:pt x="604" y="742"/>
                  <a:pt x="577" y="714"/>
                  <a:pt x="559" y="700"/>
                </a:cubicBezTo>
                <a:close/>
                <a:moveTo>
                  <a:pt x="334" y="607"/>
                </a:moveTo>
                <a:cubicBezTo>
                  <a:pt x="347" y="657"/>
                  <a:pt x="347" y="657"/>
                  <a:pt x="347" y="657"/>
                </a:cubicBezTo>
                <a:cubicBezTo>
                  <a:pt x="353" y="657"/>
                  <a:pt x="359" y="656"/>
                  <a:pt x="365" y="656"/>
                </a:cubicBezTo>
                <a:cubicBezTo>
                  <a:pt x="426" y="656"/>
                  <a:pt x="466" y="680"/>
                  <a:pt x="488" y="698"/>
                </a:cubicBezTo>
                <a:cubicBezTo>
                  <a:pt x="554" y="631"/>
                  <a:pt x="554" y="631"/>
                  <a:pt x="554" y="631"/>
                </a:cubicBezTo>
                <a:cubicBezTo>
                  <a:pt x="519" y="603"/>
                  <a:pt x="477" y="589"/>
                  <a:pt x="430" y="589"/>
                </a:cubicBezTo>
                <a:cubicBezTo>
                  <a:pt x="390" y="589"/>
                  <a:pt x="355" y="599"/>
                  <a:pt x="334" y="607"/>
                </a:cubicBezTo>
                <a:close/>
                <a:moveTo>
                  <a:pt x="140" y="756"/>
                </a:moveTo>
                <a:cubicBezTo>
                  <a:pt x="190" y="770"/>
                  <a:pt x="190" y="770"/>
                  <a:pt x="190" y="770"/>
                </a:cubicBezTo>
                <a:cubicBezTo>
                  <a:pt x="220" y="706"/>
                  <a:pt x="266" y="679"/>
                  <a:pt x="296" y="668"/>
                </a:cubicBezTo>
                <a:cubicBezTo>
                  <a:pt x="271" y="578"/>
                  <a:pt x="271" y="578"/>
                  <a:pt x="271" y="578"/>
                </a:cubicBezTo>
                <a:cubicBezTo>
                  <a:pt x="175" y="616"/>
                  <a:pt x="147" y="715"/>
                  <a:pt x="140" y="756"/>
                </a:cubicBezTo>
                <a:close/>
                <a:moveTo>
                  <a:pt x="172" y="998"/>
                </a:moveTo>
                <a:cubicBezTo>
                  <a:pt x="209" y="962"/>
                  <a:pt x="209" y="962"/>
                  <a:pt x="209" y="962"/>
                </a:cubicBezTo>
                <a:cubicBezTo>
                  <a:pt x="169" y="904"/>
                  <a:pt x="168" y="851"/>
                  <a:pt x="173" y="820"/>
                </a:cubicBezTo>
                <a:cubicBezTo>
                  <a:pt x="83" y="796"/>
                  <a:pt x="83" y="796"/>
                  <a:pt x="83" y="796"/>
                </a:cubicBezTo>
                <a:cubicBezTo>
                  <a:pt x="69" y="899"/>
                  <a:pt x="140" y="972"/>
                  <a:pt x="172" y="998"/>
                </a:cubicBezTo>
                <a:close/>
                <a:moveTo>
                  <a:pt x="378" y="1152"/>
                </a:moveTo>
                <a:cubicBezTo>
                  <a:pt x="357" y="1157"/>
                  <a:pt x="331" y="1161"/>
                  <a:pt x="302" y="1161"/>
                </a:cubicBezTo>
                <a:cubicBezTo>
                  <a:pt x="293" y="1161"/>
                  <a:pt x="283" y="1161"/>
                  <a:pt x="274" y="1160"/>
                </a:cubicBezTo>
                <a:cubicBezTo>
                  <a:pt x="256" y="1208"/>
                  <a:pt x="220" y="1262"/>
                  <a:pt x="194" y="1300"/>
                </a:cubicBezTo>
                <a:cubicBezTo>
                  <a:pt x="198" y="1298"/>
                  <a:pt x="215" y="1288"/>
                  <a:pt x="218" y="1286"/>
                </a:cubicBezTo>
                <a:cubicBezTo>
                  <a:pt x="222" y="1284"/>
                  <a:pt x="225" y="1282"/>
                  <a:pt x="228" y="1281"/>
                </a:cubicBezTo>
                <a:cubicBezTo>
                  <a:pt x="234" y="1276"/>
                  <a:pt x="238" y="1274"/>
                  <a:pt x="240" y="1273"/>
                </a:cubicBezTo>
                <a:cubicBezTo>
                  <a:pt x="245" y="1269"/>
                  <a:pt x="251" y="1269"/>
                  <a:pt x="256" y="1269"/>
                </a:cubicBezTo>
                <a:cubicBezTo>
                  <a:pt x="263" y="1270"/>
                  <a:pt x="263" y="1270"/>
                  <a:pt x="263" y="1270"/>
                </a:cubicBezTo>
                <a:cubicBezTo>
                  <a:pt x="273" y="1273"/>
                  <a:pt x="276" y="1280"/>
                  <a:pt x="279" y="1285"/>
                </a:cubicBezTo>
                <a:cubicBezTo>
                  <a:pt x="280" y="1288"/>
                  <a:pt x="280" y="1288"/>
                  <a:pt x="280" y="1288"/>
                </a:cubicBezTo>
                <a:cubicBezTo>
                  <a:pt x="280" y="1289"/>
                  <a:pt x="280" y="1290"/>
                  <a:pt x="281" y="1291"/>
                </a:cubicBezTo>
                <a:cubicBezTo>
                  <a:pt x="283" y="1299"/>
                  <a:pt x="285" y="1327"/>
                  <a:pt x="286" y="1351"/>
                </a:cubicBezTo>
                <a:cubicBezTo>
                  <a:pt x="288" y="1349"/>
                  <a:pt x="293" y="1338"/>
                  <a:pt x="294" y="1336"/>
                </a:cubicBezTo>
                <a:cubicBezTo>
                  <a:pt x="318" y="1299"/>
                  <a:pt x="337" y="1262"/>
                  <a:pt x="352" y="1225"/>
                </a:cubicBezTo>
                <a:cubicBezTo>
                  <a:pt x="357" y="1212"/>
                  <a:pt x="369" y="1179"/>
                  <a:pt x="378" y="1152"/>
                </a:cubicBezTo>
                <a:close/>
                <a:moveTo>
                  <a:pt x="398" y="1092"/>
                </a:moveTo>
                <a:cubicBezTo>
                  <a:pt x="385" y="1042"/>
                  <a:pt x="385" y="1042"/>
                  <a:pt x="385" y="1042"/>
                </a:cubicBezTo>
                <a:cubicBezTo>
                  <a:pt x="379" y="1042"/>
                  <a:pt x="373" y="1043"/>
                  <a:pt x="367" y="1043"/>
                </a:cubicBezTo>
                <a:cubicBezTo>
                  <a:pt x="306" y="1043"/>
                  <a:pt x="266" y="1019"/>
                  <a:pt x="244" y="1002"/>
                </a:cubicBezTo>
                <a:cubicBezTo>
                  <a:pt x="178" y="1068"/>
                  <a:pt x="178" y="1068"/>
                  <a:pt x="178" y="1068"/>
                </a:cubicBezTo>
                <a:cubicBezTo>
                  <a:pt x="214" y="1096"/>
                  <a:pt x="255" y="1110"/>
                  <a:pt x="302" y="1110"/>
                </a:cubicBezTo>
                <a:cubicBezTo>
                  <a:pt x="343" y="1110"/>
                  <a:pt x="377" y="1100"/>
                  <a:pt x="398" y="1092"/>
                </a:cubicBezTo>
                <a:close/>
                <a:moveTo>
                  <a:pt x="402" y="988"/>
                </a:moveTo>
                <a:cubicBezTo>
                  <a:pt x="405" y="988"/>
                  <a:pt x="470" y="978"/>
                  <a:pt x="503" y="889"/>
                </a:cubicBezTo>
                <a:cubicBezTo>
                  <a:pt x="503" y="889"/>
                  <a:pt x="504" y="889"/>
                  <a:pt x="504" y="888"/>
                </a:cubicBezTo>
                <a:cubicBezTo>
                  <a:pt x="504" y="888"/>
                  <a:pt x="504" y="888"/>
                  <a:pt x="504" y="888"/>
                </a:cubicBezTo>
                <a:cubicBezTo>
                  <a:pt x="505" y="885"/>
                  <a:pt x="529" y="823"/>
                  <a:pt x="469" y="750"/>
                </a:cubicBezTo>
                <a:cubicBezTo>
                  <a:pt x="469" y="750"/>
                  <a:pt x="469" y="750"/>
                  <a:pt x="469" y="750"/>
                </a:cubicBezTo>
                <a:cubicBezTo>
                  <a:pt x="469" y="750"/>
                  <a:pt x="468" y="750"/>
                  <a:pt x="468" y="749"/>
                </a:cubicBezTo>
                <a:cubicBezTo>
                  <a:pt x="467" y="748"/>
                  <a:pt x="435" y="708"/>
                  <a:pt x="365" y="708"/>
                </a:cubicBezTo>
                <a:cubicBezTo>
                  <a:pt x="355" y="708"/>
                  <a:pt x="343" y="709"/>
                  <a:pt x="332" y="711"/>
                </a:cubicBezTo>
                <a:cubicBezTo>
                  <a:pt x="331" y="711"/>
                  <a:pt x="331" y="711"/>
                  <a:pt x="331" y="711"/>
                </a:cubicBezTo>
                <a:cubicBezTo>
                  <a:pt x="331" y="711"/>
                  <a:pt x="331" y="711"/>
                  <a:pt x="330" y="711"/>
                </a:cubicBezTo>
                <a:cubicBezTo>
                  <a:pt x="328" y="712"/>
                  <a:pt x="262" y="721"/>
                  <a:pt x="229" y="810"/>
                </a:cubicBezTo>
                <a:cubicBezTo>
                  <a:pt x="229" y="810"/>
                  <a:pt x="229" y="810"/>
                  <a:pt x="229" y="811"/>
                </a:cubicBezTo>
                <a:cubicBezTo>
                  <a:pt x="229" y="811"/>
                  <a:pt x="229" y="811"/>
                  <a:pt x="228" y="811"/>
                </a:cubicBezTo>
                <a:cubicBezTo>
                  <a:pt x="227" y="814"/>
                  <a:pt x="203" y="876"/>
                  <a:pt x="263" y="949"/>
                </a:cubicBezTo>
                <a:cubicBezTo>
                  <a:pt x="264" y="949"/>
                  <a:pt x="264" y="949"/>
                  <a:pt x="264" y="949"/>
                </a:cubicBezTo>
                <a:cubicBezTo>
                  <a:pt x="264" y="949"/>
                  <a:pt x="264" y="949"/>
                  <a:pt x="264" y="950"/>
                </a:cubicBezTo>
                <a:cubicBezTo>
                  <a:pt x="265" y="951"/>
                  <a:pt x="298" y="991"/>
                  <a:pt x="367" y="991"/>
                </a:cubicBezTo>
                <a:cubicBezTo>
                  <a:pt x="378" y="991"/>
                  <a:pt x="389" y="990"/>
                  <a:pt x="401" y="988"/>
                </a:cubicBezTo>
                <a:cubicBezTo>
                  <a:pt x="401" y="988"/>
                  <a:pt x="401" y="988"/>
                  <a:pt x="401" y="988"/>
                </a:cubicBezTo>
                <a:cubicBezTo>
                  <a:pt x="401" y="988"/>
                  <a:pt x="402" y="988"/>
                  <a:pt x="402" y="988"/>
                </a:cubicBezTo>
                <a:close/>
                <a:moveTo>
                  <a:pt x="577" y="1302"/>
                </a:moveTo>
                <a:cubicBezTo>
                  <a:pt x="557" y="1281"/>
                  <a:pt x="531" y="1245"/>
                  <a:pt x="523" y="1232"/>
                </a:cubicBezTo>
                <a:cubicBezTo>
                  <a:pt x="510" y="1207"/>
                  <a:pt x="506" y="1201"/>
                  <a:pt x="492" y="1165"/>
                </a:cubicBezTo>
                <a:cubicBezTo>
                  <a:pt x="479" y="1170"/>
                  <a:pt x="465" y="1176"/>
                  <a:pt x="450" y="1179"/>
                </a:cubicBezTo>
                <a:cubicBezTo>
                  <a:pt x="448" y="1180"/>
                  <a:pt x="446" y="1180"/>
                  <a:pt x="444" y="1180"/>
                </a:cubicBezTo>
                <a:cubicBezTo>
                  <a:pt x="438" y="1180"/>
                  <a:pt x="432" y="1178"/>
                  <a:pt x="427" y="1174"/>
                </a:cubicBezTo>
                <a:cubicBezTo>
                  <a:pt x="421" y="1193"/>
                  <a:pt x="414" y="1212"/>
                  <a:pt x="410" y="1222"/>
                </a:cubicBezTo>
                <a:cubicBezTo>
                  <a:pt x="427" y="1262"/>
                  <a:pt x="448" y="1307"/>
                  <a:pt x="470" y="1336"/>
                </a:cubicBezTo>
                <a:cubicBezTo>
                  <a:pt x="471" y="1337"/>
                  <a:pt x="477" y="1347"/>
                  <a:pt x="478" y="1348"/>
                </a:cubicBezTo>
                <a:cubicBezTo>
                  <a:pt x="477" y="1317"/>
                  <a:pt x="480" y="1298"/>
                  <a:pt x="482" y="1291"/>
                </a:cubicBezTo>
                <a:cubicBezTo>
                  <a:pt x="483" y="1290"/>
                  <a:pt x="483" y="1289"/>
                  <a:pt x="483" y="1288"/>
                </a:cubicBezTo>
                <a:cubicBezTo>
                  <a:pt x="483" y="1287"/>
                  <a:pt x="483" y="1287"/>
                  <a:pt x="483" y="1287"/>
                </a:cubicBezTo>
                <a:cubicBezTo>
                  <a:pt x="484" y="1285"/>
                  <a:pt x="484" y="1285"/>
                  <a:pt x="484" y="1285"/>
                </a:cubicBezTo>
                <a:cubicBezTo>
                  <a:pt x="487" y="1279"/>
                  <a:pt x="492" y="1273"/>
                  <a:pt x="498" y="1270"/>
                </a:cubicBezTo>
                <a:cubicBezTo>
                  <a:pt x="500" y="1270"/>
                  <a:pt x="500" y="1270"/>
                  <a:pt x="500" y="1270"/>
                </a:cubicBezTo>
                <a:cubicBezTo>
                  <a:pt x="508" y="1267"/>
                  <a:pt x="517" y="1270"/>
                  <a:pt x="521" y="1272"/>
                </a:cubicBezTo>
                <a:cubicBezTo>
                  <a:pt x="522" y="1272"/>
                  <a:pt x="527" y="1275"/>
                  <a:pt x="535" y="1281"/>
                </a:cubicBezTo>
                <a:cubicBezTo>
                  <a:pt x="538" y="1282"/>
                  <a:pt x="542" y="1284"/>
                  <a:pt x="545" y="1286"/>
                </a:cubicBezTo>
                <a:cubicBezTo>
                  <a:pt x="549" y="1288"/>
                  <a:pt x="573" y="1300"/>
                  <a:pt x="577" y="1302"/>
                </a:cubicBezTo>
                <a:close/>
                <a:moveTo>
                  <a:pt x="1159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28" y="0"/>
                  <a:pt x="192" y="36"/>
                  <a:pt x="192" y="79"/>
                </a:cubicBezTo>
                <a:cubicBezTo>
                  <a:pt x="192" y="150"/>
                  <a:pt x="192" y="463"/>
                  <a:pt x="192" y="463"/>
                </a:cubicBezTo>
                <a:cubicBezTo>
                  <a:pt x="192" y="478"/>
                  <a:pt x="204" y="489"/>
                  <a:pt x="218" y="489"/>
                </a:cubicBezTo>
                <a:cubicBezTo>
                  <a:pt x="232" y="489"/>
                  <a:pt x="244" y="478"/>
                  <a:pt x="244" y="463"/>
                </a:cubicBezTo>
                <a:cubicBezTo>
                  <a:pt x="244" y="463"/>
                  <a:pt x="244" y="81"/>
                  <a:pt x="244" y="79"/>
                </a:cubicBezTo>
                <a:cubicBezTo>
                  <a:pt x="244" y="66"/>
                  <a:pt x="257" y="53"/>
                  <a:pt x="274" y="53"/>
                </a:cubicBezTo>
                <a:cubicBezTo>
                  <a:pt x="279" y="53"/>
                  <a:pt x="310" y="53"/>
                  <a:pt x="357" y="53"/>
                </a:cubicBezTo>
                <a:cubicBezTo>
                  <a:pt x="357" y="462"/>
                  <a:pt x="357" y="462"/>
                  <a:pt x="357" y="462"/>
                </a:cubicBezTo>
                <a:cubicBezTo>
                  <a:pt x="357" y="476"/>
                  <a:pt x="369" y="488"/>
                  <a:pt x="383" y="488"/>
                </a:cubicBezTo>
                <a:cubicBezTo>
                  <a:pt x="397" y="488"/>
                  <a:pt x="409" y="476"/>
                  <a:pt x="409" y="462"/>
                </a:cubicBezTo>
                <a:cubicBezTo>
                  <a:pt x="409" y="53"/>
                  <a:pt x="409" y="53"/>
                  <a:pt x="409" y="53"/>
                </a:cubicBezTo>
                <a:cubicBezTo>
                  <a:pt x="657" y="53"/>
                  <a:pt x="1159" y="53"/>
                  <a:pt x="1159" y="53"/>
                </a:cubicBezTo>
                <a:cubicBezTo>
                  <a:pt x="1175" y="53"/>
                  <a:pt x="1188" y="66"/>
                  <a:pt x="1188" y="79"/>
                </a:cubicBezTo>
                <a:cubicBezTo>
                  <a:pt x="1188" y="167"/>
                  <a:pt x="1188" y="167"/>
                  <a:pt x="1188" y="167"/>
                </a:cubicBezTo>
                <a:cubicBezTo>
                  <a:pt x="1188" y="184"/>
                  <a:pt x="1198" y="194"/>
                  <a:pt x="1214" y="194"/>
                </a:cubicBezTo>
                <a:cubicBezTo>
                  <a:pt x="1227" y="194"/>
                  <a:pt x="1240" y="184"/>
                  <a:pt x="1240" y="167"/>
                </a:cubicBezTo>
                <a:cubicBezTo>
                  <a:pt x="1240" y="79"/>
                  <a:pt x="1240" y="79"/>
                  <a:pt x="1240" y="79"/>
                </a:cubicBezTo>
                <a:cubicBezTo>
                  <a:pt x="1240" y="36"/>
                  <a:pt x="1204" y="0"/>
                  <a:pt x="1159" y="0"/>
                </a:cubicBezTo>
                <a:close/>
                <a:moveTo>
                  <a:pt x="1214" y="243"/>
                </a:moveTo>
                <a:cubicBezTo>
                  <a:pt x="1198" y="243"/>
                  <a:pt x="1188" y="256"/>
                  <a:pt x="1188" y="269"/>
                </a:cubicBezTo>
                <a:cubicBezTo>
                  <a:pt x="1188" y="1160"/>
                  <a:pt x="1188" y="1160"/>
                  <a:pt x="1188" y="1160"/>
                </a:cubicBezTo>
                <a:cubicBezTo>
                  <a:pt x="1188" y="1176"/>
                  <a:pt x="1175" y="1189"/>
                  <a:pt x="1159" y="1189"/>
                </a:cubicBezTo>
                <a:cubicBezTo>
                  <a:pt x="1071" y="1189"/>
                  <a:pt x="1004" y="1189"/>
                  <a:pt x="947" y="1189"/>
                </a:cubicBezTo>
                <a:cubicBezTo>
                  <a:pt x="844" y="1189"/>
                  <a:pt x="777" y="1189"/>
                  <a:pt x="694" y="1189"/>
                </a:cubicBezTo>
                <a:cubicBezTo>
                  <a:pt x="677" y="1189"/>
                  <a:pt x="667" y="1189"/>
                  <a:pt x="667" y="1189"/>
                </a:cubicBezTo>
                <a:cubicBezTo>
                  <a:pt x="653" y="1189"/>
                  <a:pt x="641" y="1201"/>
                  <a:pt x="641" y="1216"/>
                </a:cubicBezTo>
                <a:cubicBezTo>
                  <a:pt x="641" y="1230"/>
                  <a:pt x="653" y="1242"/>
                  <a:pt x="667" y="1242"/>
                </a:cubicBezTo>
                <a:cubicBezTo>
                  <a:pt x="667" y="1242"/>
                  <a:pt x="687" y="1242"/>
                  <a:pt x="717" y="1242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891" y="1242"/>
                  <a:pt x="997" y="1242"/>
                  <a:pt x="1063" y="1242"/>
                </a:cubicBezTo>
                <a:cubicBezTo>
                  <a:pt x="1063" y="1242"/>
                  <a:pt x="1063" y="1242"/>
                  <a:pt x="1063" y="1242"/>
                </a:cubicBezTo>
                <a:cubicBezTo>
                  <a:pt x="1124" y="1242"/>
                  <a:pt x="1149" y="1242"/>
                  <a:pt x="1159" y="1242"/>
                </a:cubicBezTo>
                <a:cubicBezTo>
                  <a:pt x="1204" y="1242"/>
                  <a:pt x="1240" y="1206"/>
                  <a:pt x="1240" y="1160"/>
                </a:cubicBezTo>
                <a:cubicBezTo>
                  <a:pt x="1240" y="269"/>
                  <a:pt x="1240" y="269"/>
                  <a:pt x="1240" y="269"/>
                </a:cubicBezTo>
                <a:cubicBezTo>
                  <a:pt x="1240" y="256"/>
                  <a:pt x="1227" y="243"/>
                  <a:pt x="1214" y="24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4A9DC498-890A-49B7-83C4-E1EC94D6562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72881" y="2110307"/>
            <a:ext cx="583187" cy="612387"/>
          </a:xfrm>
          <a:custGeom>
            <a:avLst/>
            <a:gdLst>
              <a:gd name="T0" fmla="*/ 2147483646 w 304"/>
              <a:gd name="T1" fmla="*/ 2147483646 h 320"/>
              <a:gd name="T2" fmla="*/ 2147483646 w 304"/>
              <a:gd name="T3" fmla="*/ 2147483646 h 320"/>
              <a:gd name="T4" fmla="*/ 2147483646 w 304"/>
              <a:gd name="T5" fmla="*/ 2147483646 h 320"/>
              <a:gd name="T6" fmla="*/ 2147483646 w 304"/>
              <a:gd name="T7" fmla="*/ 2147483646 h 320"/>
              <a:gd name="T8" fmla="*/ 2147483646 w 304"/>
              <a:gd name="T9" fmla="*/ 2147483646 h 320"/>
              <a:gd name="T10" fmla="*/ 2147483646 w 304"/>
              <a:gd name="T11" fmla="*/ 2147483646 h 320"/>
              <a:gd name="T12" fmla="*/ 2147483646 w 304"/>
              <a:gd name="T13" fmla="*/ 2147483646 h 320"/>
              <a:gd name="T14" fmla="*/ 2147483646 w 304"/>
              <a:gd name="T15" fmla="*/ 2147483646 h 320"/>
              <a:gd name="T16" fmla="*/ 2147483646 w 304"/>
              <a:gd name="T17" fmla="*/ 2147483646 h 320"/>
              <a:gd name="T18" fmla="*/ 2147483646 w 304"/>
              <a:gd name="T19" fmla="*/ 2147483646 h 320"/>
              <a:gd name="T20" fmla="*/ 2147483646 w 304"/>
              <a:gd name="T21" fmla="*/ 2147483646 h 320"/>
              <a:gd name="T22" fmla="*/ 2147483646 w 304"/>
              <a:gd name="T23" fmla="*/ 2147483646 h 320"/>
              <a:gd name="T24" fmla="*/ 0 w 304"/>
              <a:gd name="T25" fmla="*/ 2147483646 h 320"/>
              <a:gd name="T26" fmla="*/ 0 w 304"/>
              <a:gd name="T27" fmla="*/ 2147483646 h 320"/>
              <a:gd name="T28" fmla="*/ 2147483646 w 304"/>
              <a:gd name="T29" fmla="*/ 2147483646 h 320"/>
              <a:gd name="T30" fmla="*/ 2147483646 w 304"/>
              <a:gd name="T31" fmla="*/ 2147483646 h 320"/>
              <a:gd name="T32" fmla="*/ 2147483646 w 304"/>
              <a:gd name="T33" fmla="*/ 2147483646 h 320"/>
              <a:gd name="T34" fmla="*/ 2147483646 w 304"/>
              <a:gd name="T35" fmla="*/ 2147483646 h 320"/>
              <a:gd name="T36" fmla="*/ 2147483646 w 304"/>
              <a:gd name="T37" fmla="*/ 2147483646 h 320"/>
              <a:gd name="T38" fmla="*/ 2147483646 w 304"/>
              <a:gd name="T39" fmla="*/ 2147483646 h 320"/>
              <a:gd name="T40" fmla="*/ 2147483646 w 304"/>
              <a:gd name="T41" fmla="*/ 2147483646 h 320"/>
              <a:gd name="T42" fmla="*/ 2147483646 w 304"/>
              <a:gd name="T43" fmla="*/ 2147483646 h 320"/>
              <a:gd name="T44" fmla="*/ 2147483646 w 304"/>
              <a:gd name="T45" fmla="*/ 2147483646 h 320"/>
              <a:gd name="T46" fmla="*/ 2147483646 w 304"/>
              <a:gd name="T47" fmla="*/ 2147483646 h 320"/>
              <a:gd name="T48" fmla="*/ 2147483646 w 304"/>
              <a:gd name="T49" fmla="*/ 2147483646 h 320"/>
              <a:gd name="T50" fmla="*/ 2147483646 w 304"/>
              <a:gd name="T51" fmla="*/ 2147483646 h 320"/>
              <a:gd name="T52" fmla="*/ 2147483646 w 304"/>
              <a:gd name="T53" fmla="*/ 2147483646 h 320"/>
              <a:gd name="T54" fmla="*/ 2147483646 w 304"/>
              <a:gd name="T55" fmla="*/ 2147483646 h 320"/>
              <a:gd name="T56" fmla="*/ 2147483646 w 304"/>
              <a:gd name="T57" fmla="*/ 2147483646 h 320"/>
              <a:gd name="T58" fmla="*/ 2147483646 w 304"/>
              <a:gd name="T59" fmla="*/ 2147483646 h 320"/>
              <a:gd name="T60" fmla="*/ 2147483646 w 304"/>
              <a:gd name="T61" fmla="*/ 2147483646 h 320"/>
              <a:gd name="T62" fmla="*/ 2147483646 w 304"/>
              <a:gd name="T63" fmla="*/ 2147483646 h 320"/>
              <a:gd name="T64" fmla="*/ 2147483646 w 304"/>
              <a:gd name="T65" fmla="*/ 2147483646 h 320"/>
              <a:gd name="T66" fmla="*/ 2147483646 w 304"/>
              <a:gd name="T67" fmla="*/ 2147483646 h 320"/>
              <a:gd name="T68" fmla="*/ 2147483646 w 304"/>
              <a:gd name="T69" fmla="*/ 2147483646 h 3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4" h="320">
                <a:moveTo>
                  <a:pt x="287" y="66"/>
                </a:moveTo>
                <a:cubicBezTo>
                  <a:pt x="283" y="66"/>
                  <a:pt x="279" y="69"/>
                  <a:pt x="279" y="74"/>
                </a:cubicBezTo>
                <a:cubicBezTo>
                  <a:pt x="279" y="290"/>
                  <a:pt x="279" y="290"/>
                  <a:pt x="279" y="290"/>
                </a:cubicBezTo>
                <a:cubicBezTo>
                  <a:pt x="279" y="298"/>
                  <a:pt x="273" y="304"/>
                  <a:pt x="265" y="304"/>
                </a:cubicBezTo>
                <a:cubicBezTo>
                  <a:pt x="31" y="304"/>
                  <a:pt x="31" y="304"/>
                  <a:pt x="31" y="304"/>
                </a:cubicBezTo>
                <a:cubicBezTo>
                  <a:pt x="22" y="304"/>
                  <a:pt x="16" y="298"/>
                  <a:pt x="16" y="290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47"/>
                  <a:pt x="22" y="41"/>
                  <a:pt x="31" y="41"/>
                </a:cubicBezTo>
                <a:cubicBezTo>
                  <a:pt x="235" y="41"/>
                  <a:pt x="235" y="41"/>
                  <a:pt x="235" y="41"/>
                </a:cubicBezTo>
                <a:cubicBezTo>
                  <a:pt x="239" y="41"/>
                  <a:pt x="243" y="37"/>
                  <a:pt x="243" y="33"/>
                </a:cubicBezTo>
                <a:cubicBezTo>
                  <a:pt x="243" y="28"/>
                  <a:pt x="239" y="25"/>
                  <a:pt x="235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14" y="25"/>
                  <a:pt x="0" y="39"/>
                  <a:pt x="0" y="55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307"/>
                  <a:pt x="14" y="320"/>
                  <a:pt x="31" y="320"/>
                </a:cubicBezTo>
                <a:cubicBezTo>
                  <a:pt x="265" y="320"/>
                  <a:pt x="265" y="320"/>
                  <a:pt x="265" y="320"/>
                </a:cubicBezTo>
                <a:cubicBezTo>
                  <a:pt x="282" y="320"/>
                  <a:pt x="295" y="307"/>
                  <a:pt x="295" y="29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5" y="69"/>
                  <a:pt x="292" y="66"/>
                  <a:pt x="287" y="66"/>
                </a:cubicBezTo>
                <a:close/>
                <a:moveTo>
                  <a:pt x="299" y="3"/>
                </a:moveTo>
                <a:cubicBezTo>
                  <a:pt x="296" y="0"/>
                  <a:pt x="291" y="1"/>
                  <a:pt x="288" y="4"/>
                </a:cubicBezTo>
                <a:cubicBezTo>
                  <a:pt x="288" y="5"/>
                  <a:pt x="187" y="132"/>
                  <a:pt x="144" y="229"/>
                </a:cubicBezTo>
                <a:cubicBezTo>
                  <a:pt x="124" y="180"/>
                  <a:pt x="95" y="153"/>
                  <a:pt x="94" y="152"/>
                </a:cubicBezTo>
                <a:cubicBezTo>
                  <a:pt x="91" y="149"/>
                  <a:pt x="86" y="150"/>
                  <a:pt x="83" y="153"/>
                </a:cubicBezTo>
                <a:cubicBezTo>
                  <a:pt x="80" y="156"/>
                  <a:pt x="80" y="161"/>
                  <a:pt x="83" y="164"/>
                </a:cubicBezTo>
                <a:cubicBezTo>
                  <a:pt x="83" y="164"/>
                  <a:pt x="83" y="164"/>
                  <a:pt x="83" y="164"/>
                </a:cubicBezTo>
                <a:cubicBezTo>
                  <a:pt x="83" y="164"/>
                  <a:pt x="84" y="165"/>
                  <a:pt x="85" y="165"/>
                </a:cubicBezTo>
                <a:cubicBezTo>
                  <a:pt x="91" y="172"/>
                  <a:pt x="120" y="203"/>
                  <a:pt x="136" y="254"/>
                </a:cubicBezTo>
                <a:cubicBezTo>
                  <a:pt x="137" y="257"/>
                  <a:pt x="139" y="260"/>
                  <a:pt x="143" y="260"/>
                </a:cubicBezTo>
                <a:cubicBezTo>
                  <a:pt x="143" y="260"/>
                  <a:pt x="143" y="260"/>
                  <a:pt x="143" y="260"/>
                </a:cubicBezTo>
                <a:cubicBezTo>
                  <a:pt x="147" y="260"/>
                  <a:pt x="150" y="258"/>
                  <a:pt x="151" y="255"/>
                </a:cubicBezTo>
                <a:cubicBezTo>
                  <a:pt x="168" y="208"/>
                  <a:pt x="206" y="147"/>
                  <a:pt x="239" y="99"/>
                </a:cubicBezTo>
                <a:cubicBezTo>
                  <a:pt x="255" y="75"/>
                  <a:pt x="271" y="54"/>
                  <a:pt x="282" y="38"/>
                </a:cubicBezTo>
                <a:cubicBezTo>
                  <a:pt x="294" y="23"/>
                  <a:pt x="301" y="14"/>
                  <a:pt x="301" y="14"/>
                </a:cubicBezTo>
                <a:cubicBezTo>
                  <a:pt x="304" y="11"/>
                  <a:pt x="303" y="6"/>
                  <a:pt x="299" y="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51F541C-6BB7-4859-9991-B8474BAA426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72881" y="4823247"/>
            <a:ext cx="615767" cy="611283"/>
          </a:xfrm>
          <a:custGeom>
            <a:avLst/>
            <a:gdLst>
              <a:gd name="T0" fmla="*/ 2147483646 w 349"/>
              <a:gd name="T1" fmla="*/ 2147483646 h 346"/>
              <a:gd name="T2" fmla="*/ 2147483646 w 349"/>
              <a:gd name="T3" fmla="*/ 2147483646 h 346"/>
              <a:gd name="T4" fmla="*/ 2147483646 w 349"/>
              <a:gd name="T5" fmla="*/ 2147483646 h 346"/>
              <a:gd name="T6" fmla="*/ 2147483646 w 349"/>
              <a:gd name="T7" fmla="*/ 2147483646 h 346"/>
              <a:gd name="T8" fmla="*/ 2147483646 w 349"/>
              <a:gd name="T9" fmla="*/ 2147483646 h 346"/>
              <a:gd name="T10" fmla="*/ 2147483646 w 349"/>
              <a:gd name="T11" fmla="*/ 2147483646 h 346"/>
              <a:gd name="T12" fmla="*/ 2147483646 w 349"/>
              <a:gd name="T13" fmla="*/ 2147483646 h 346"/>
              <a:gd name="T14" fmla="*/ 2147483646 w 349"/>
              <a:gd name="T15" fmla="*/ 2147483646 h 346"/>
              <a:gd name="T16" fmla="*/ 2147483646 w 349"/>
              <a:gd name="T17" fmla="*/ 2147483646 h 346"/>
              <a:gd name="T18" fmla="*/ 2147483646 w 349"/>
              <a:gd name="T19" fmla="*/ 2147483646 h 346"/>
              <a:gd name="T20" fmla="*/ 2147483646 w 349"/>
              <a:gd name="T21" fmla="*/ 2147483646 h 346"/>
              <a:gd name="T22" fmla="*/ 2147483646 w 349"/>
              <a:gd name="T23" fmla="*/ 2147483646 h 346"/>
              <a:gd name="T24" fmla="*/ 2147483646 w 349"/>
              <a:gd name="T25" fmla="*/ 2147483646 h 346"/>
              <a:gd name="T26" fmla="*/ 2147483646 w 349"/>
              <a:gd name="T27" fmla="*/ 2147483646 h 346"/>
              <a:gd name="T28" fmla="*/ 2147483646 w 349"/>
              <a:gd name="T29" fmla="*/ 2147483646 h 346"/>
              <a:gd name="T30" fmla="*/ 2147483646 w 349"/>
              <a:gd name="T31" fmla="*/ 2147483646 h 346"/>
              <a:gd name="T32" fmla="*/ 0 w 349"/>
              <a:gd name="T33" fmla="*/ 2147483646 h 346"/>
              <a:gd name="T34" fmla="*/ 0 w 349"/>
              <a:gd name="T35" fmla="*/ 2147483646 h 346"/>
              <a:gd name="T36" fmla="*/ 2147483646 w 349"/>
              <a:gd name="T37" fmla="*/ 0 h 346"/>
              <a:gd name="T38" fmla="*/ 2147483646 w 349"/>
              <a:gd name="T39" fmla="*/ 0 h 346"/>
              <a:gd name="T40" fmla="*/ 2147483646 w 349"/>
              <a:gd name="T41" fmla="*/ 0 h 346"/>
              <a:gd name="T42" fmla="*/ 2147483646 w 349"/>
              <a:gd name="T43" fmla="*/ 2147483646 h 346"/>
              <a:gd name="T44" fmla="*/ 2147483646 w 349"/>
              <a:gd name="T45" fmla="*/ 2147483646 h 346"/>
              <a:gd name="T46" fmla="*/ 2147483646 w 349"/>
              <a:gd name="T47" fmla="*/ 2147483646 h 346"/>
              <a:gd name="T48" fmla="*/ 2147483646 w 349"/>
              <a:gd name="T49" fmla="*/ 2147483646 h 346"/>
              <a:gd name="T50" fmla="*/ 2147483646 w 349"/>
              <a:gd name="T51" fmla="*/ 2147483646 h 346"/>
              <a:gd name="T52" fmla="*/ 2147483646 w 349"/>
              <a:gd name="T53" fmla="*/ 2147483646 h 346"/>
              <a:gd name="T54" fmla="*/ 2147483646 w 349"/>
              <a:gd name="T55" fmla="*/ 2147483646 h 346"/>
              <a:gd name="T56" fmla="*/ 2147483646 w 349"/>
              <a:gd name="T57" fmla="*/ 2147483646 h 346"/>
              <a:gd name="T58" fmla="*/ 2147483646 w 349"/>
              <a:gd name="T59" fmla="*/ 2147483646 h 346"/>
              <a:gd name="T60" fmla="*/ 2147483646 w 349"/>
              <a:gd name="T61" fmla="*/ 2147483646 h 346"/>
              <a:gd name="T62" fmla="*/ 2147483646 w 349"/>
              <a:gd name="T63" fmla="*/ 2147483646 h 346"/>
              <a:gd name="T64" fmla="*/ 2147483646 w 349"/>
              <a:gd name="T65" fmla="*/ 2147483646 h 346"/>
              <a:gd name="T66" fmla="*/ 2147483646 w 349"/>
              <a:gd name="T67" fmla="*/ 2147483646 h 346"/>
              <a:gd name="T68" fmla="*/ 2147483646 w 349"/>
              <a:gd name="T69" fmla="*/ 2147483646 h 346"/>
              <a:gd name="T70" fmla="*/ 2147483646 w 349"/>
              <a:gd name="T71" fmla="*/ 2147483646 h 346"/>
              <a:gd name="T72" fmla="*/ 2147483646 w 349"/>
              <a:gd name="T73" fmla="*/ 2147483646 h 346"/>
              <a:gd name="T74" fmla="*/ 2147483646 w 349"/>
              <a:gd name="T75" fmla="*/ 2147483646 h 346"/>
              <a:gd name="T76" fmla="*/ 2147483646 w 349"/>
              <a:gd name="T77" fmla="*/ 2147483646 h 346"/>
              <a:gd name="T78" fmla="*/ 2147483646 w 349"/>
              <a:gd name="T79" fmla="*/ 2147483646 h 346"/>
              <a:gd name="T80" fmla="*/ 2147483646 w 349"/>
              <a:gd name="T81" fmla="*/ 2147483646 h 346"/>
              <a:gd name="T82" fmla="*/ 2147483646 w 349"/>
              <a:gd name="T83" fmla="*/ 2147483646 h 346"/>
              <a:gd name="T84" fmla="*/ 2147483646 w 349"/>
              <a:gd name="T85" fmla="*/ 2147483646 h 346"/>
              <a:gd name="T86" fmla="*/ 2147483646 w 349"/>
              <a:gd name="T87" fmla="*/ 2147483646 h 3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49" h="346">
                <a:moveTo>
                  <a:pt x="331" y="44"/>
                </a:moveTo>
                <a:cubicBezTo>
                  <a:pt x="331" y="32"/>
                  <a:pt x="331" y="32"/>
                  <a:pt x="331" y="32"/>
                </a:cubicBezTo>
                <a:cubicBezTo>
                  <a:pt x="331" y="24"/>
                  <a:pt x="324" y="18"/>
                  <a:pt x="316" y="18"/>
                </a:cubicBezTo>
                <a:cubicBezTo>
                  <a:pt x="282" y="18"/>
                  <a:pt x="282" y="18"/>
                  <a:pt x="28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24" y="18"/>
                  <a:pt x="18" y="24"/>
                  <a:pt x="18" y="32"/>
                </a:cubicBezTo>
                <a:cubicBezTo>
                  <a:pt x="18" y="314"/>
                  <a:pt x="18" y="314"/>
                  <a:pt x="18" y="314"/>
                </a:cubicBezTo>
                <a:cubicBezTo>
                  <a:pt x="18" y="322"/>
                  <a:pt x="24" y="328"/>
                  <a:pt x="32" y="328"/>
                </a:cubicBezTo>
                <a:cubicBezTo>
                  <a:pt x="316" y="328"/>
                  <a:pt x="316" y="328"/>
                  <a:pt x="316" y="328"/>
                </a:cubicBezTo>
                <a:cubicBezTo>
                  <a:pt x="324" y="328"/>
                  <a:pt x="331" y="322"/>
                  <a:pt x="331" y="314"/>
                </a:cubicBezTo>
                <a:cubicBezTo>
                  <a:pt x="331" y="77"/>
                  <a:pt x="331" y="77"/>
                  <a:pt x="331" y="77"/>
                </a:cubicBezTo>
                <a:cubicBezTo>
                  <a:pt x="331" y="72"/>
                  <a:pt x="335" y="68"/>
                  <a:pt x="340" y="68"/>
                </a:cubicBezTo>
                <a:cubicBezTo>
                  <a:pt x="345" y="68"/>
                  <a:pt x="349" y="72"/>
                  <a:pt x="349" y="77"/>
                </a:cubicBezTo>
                <a:cubicBezTo>
                  <a:pt x="349" y="314"/>
                  <a:pt x="349" y="314"/>
                  <a:pt x="349" y="314"/>
                </a:cubicBezTo>
                <a:cubicBezTo>
                  <a:pt x="349" y="332"/>
                  <a:pt x="334" y="346"/>
                  <a:pt x="316" y="346"/>
                </a:cubicBezTo>
                <a:cubicBezTo>
                  <a:pt x="32" y="346"/>
                  <a:pt x="32" y="346"/>
                  <a:pt x="32" y="346"/>
                </a:cubicBezTo>
                <a:cubicBezTo>
                  <a:pt x="14" y="346"/>
                  <a:pt x="0" y="332"/>
                  <a:pt x="0" y="31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316" y="0"/>
                  <a:pt x="316" y="0"/>
                  <a:pt x="316" y="0"/>
                </a:cubicBezTo>
                <a:cubicBezTo>
                  <a:pt x="334" y="0"/>
                  <a:pt x="349" y="14"/>
                  <a:pt x="349" y="32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49" y="49"/>
                  <a:pt x="345" y="53"/>
                  <a:pt x="340" y="53"/>
                </a:cubicBezTo>
                <a:cubicBezTo>
                  <a:pt x="335" y="53"/>
                  <a:pt x="331" y="49"/>
                  <a:pt x="331" y="44"/>
                </a:cubicBezTo>
                <a:close/>
                <a:moveTo>
                  <a:pt x="58" y="280"/>
                </a:moveTo>
                <a:cubicBezTo>
                  <a:pt x="54" y="283"/>
                  <a:pt x="52" y="288"/>
                  <a:pt x="55" y="293"/>
                </a:cubicBezTo>
                <a:cubicBezTo>
                  <a:pt x="56" y="296"/>
                  <a:pt x="59" y="297"/>
                  <a:pt x="63" y="297"/>
                </a:cubicBezTo>
                <a:cubicBezTo>
                  <a:pt x="64" y="297"/>
                  <a:pt x="66" y="297"/>
                  <a:pt x="67" y="296"/>
                </a:cubicBezTo>
                <a:cubicBezTo>
                  <a:pt x="77" y="290"/>
                  <a:pt x="127" y="241"/>
                  <a:pt x="178" y="189"/>
                </a:cubicBezTo>
                <a:cubicBezTo>
                  <a:pt x="229" y="241"/>
                  <a:pt x="279" y="290"/>
                  <a:pt x="289" y="296"/>
                </a:cubicBezTo>
                <a:cubicBezTo>
                  <a:pt x="291" y="297"/>
                  <a:pt x="292" y="297"/>
                  <a:pt x="294" y="297"/>
                </a:cubicBezTo>
                <a:cubicBezTo>
                  <a:pt x="297" y="297"/>
                  <a:pt x="300" y="296"/>
                  <a:pt x="302" y="293"/>
                </a:cubicBezTo>
                <a:cubicBezTo>
                  <a:pt x="304" y="288"/>
                  <a:pt x="303" y="283"/>
                  <a:pt x="298" y="280"/>
                </a:cubicBezTo>
                <a:cubicBezTo>
                  <a:pt x="290" y="276"/>
                  <a:pt x="244" y="230"/>
                  <a:pt x="191" y="176"/>
                </a:cubicBezTo>
                <a:cubicBezTo>
                  <a:pt x="240" y="126"/>
                  <a:pt x="287" y="78"/>
                  <a:pt x="297" y="67"/>
                </a:cubicBezTo>
                <a:cubicBezTo>
                  <a:pt x="301" y="64"/>
                  <a:pt x="301" y="58"/>
                  <a:pt x="297" y="54"/>
                </a:cubicBezTo>
                <a:cubicBezTo>
                  <a:pt x="293" y="51"/>
                  <a:pt x="288" y="51"/>
                  <a:pt x="284" y="55"/>
                </a:cubicBezTo>
                <a:cubicBezTo>
                  <a:pt x="253" y="87"/>
                  <a:pt x="215" y="126"/>
                  <a:pt x="178" y="164"/>
                </a:cubicBezTo>
                <a:cubicBezTo>
                  <a:pt x="142" y="126"/>
                  <a:pt x="103" y="87"/>
                  <a:pt x="72" y="55"/>
                </a:cubicBezTo>
                <a:cubicBezTo>
                  <a:pt x="69" y="51"/>
                  <a:pt x="63" y="51"/>
                  <a:pt x="59" y="54"/>
                </a:cubicBezTo>
                <a:cubicBezTo>
                  <a:pt x="56" y="58"/>
                  <a:pt x="56" y="64"/>
                  <a:pt x="59" y="67"/>
                </a:cubicBezTo>
                <a:cubicBezTo>
                  <a:pt x="69" y="78"/>
                  <a:pt x="116" y="126"/>
                  <a:pt x="166" y="176"/>
                </a:cubicBezTo>
                <a:cubicBezTo>
                  <a:pt x="112" y="230"/>
                  <a:pt x="66" y="276"/>
                  <a:pt x="58" y="2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7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ICHE colors">
      <a:dk1>
        <a:srgbClr val="1F2327"/>
      </a:dk1>
      <a:lt1>
        <a:srgbClr val="FFFFFF"/>
      </a:lt1>
      <a:dk2>
        <a:srgbClr val="005CA7"/>
      </a:dk2>
      <a:lt2>
        <a:srgbClr val="F6F6F6"/>
      </a:lt2>
      <a:accent1>
        <a:srgbClr val="005CA7"/>
      </a:accent1>
      <a:accent2>
        <a:srgbClr val="448ACA"/>
      </a:accent2>
      <a:accent3>
        <a:srgbClr val="3286FE"/>
      </a:accent3>
      <a:accent4>
        <a:srgbClr val="A79E88"/>
      </a:accent4>
      <a:accent5>
        <a:srgbClr val="F7BD13"/>
      </a:accent5>
      <a:accent6>
        <a:srgbClr val="F7BD13"/>
      </a:accent6>
      <a:hlink>
        <a:srgbClr val="3286FE"/>
      </a:hlink>
      <a:folHlink>
        <a:srgbClr val="448AC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 [Autosaved]" id="{AFC65A97-D705-BF4C-9D7A-85B2909DA28F}" vid="{9AE6EDE7-F722-C047-9A87-EC66112039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14690</TotalTime>
  <Words>506</Words>
  <Application>Microsoft Office PowerPoint</Application>
  <PresentationFormat>Widescreen</PresentationFormat>
  <Paragraphs>90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Open Sans Light</vt:lpstr>
      <vt:lpstr>Open Sans SemiBold</vt:lpstr>
      <vt:lpstr>Wingdings</vt:lpstr>
      <vt:lpstr>Office Theme</vt:lpstr>
      <vt:lpstr>Save on Tuition with WUE</vt:lpstr>
      <vt:lpstr>CONSIDERING AN OUT-OF-STATE COLLEGE?</vt:lpstr>
      <vt:lpstr>What is WUE?</vt:lpstr>
      <vt:lpstr>Eligible States and Territories</vt:lpstr>
      <vt:lpstr>How Much is WUE Tuition?</vt:lpstr>
      <vt:lpstr>PowerPoint Presentation</vt:lpstr>
      <vt:lpstr>PowerPoint Presentation</vt:lpstr>
      <vt:lpstr>Roadmap</vt:lpstr>
      <vt:lpstr>Things to Know </vt:lpstr>
      <vt:lpstr>Where are the WUE Schools?</vt:lpstr>
      <vt:lpstr>Use the WUE Savings Finder for the Complete List of WUE schools</vt:lpstr>
      <vt:lpstr>PowerPoint Presentation</vt:lpstr>
      <vt:lpstr>Often requested,  but don’t participate (or limited)</vt:lpstr>
      <vt:lpstr>Questions about WUE?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Juli Watson</dc:creator>
  <cp:lastModifiedBy>Katherine Springsteen</cp:lastModifiedBy>
  <cp:revision>98</cp:revision>
  <dcterms:created xsi:type="dcterms:W3CDTF">2021-12-09T16:44:14Z</dcterms:created>
  <dcterms:modified xsi:type="dcterms:W3CDTF">2023-09-13T16:51:55Z</dcterms:modified>
</cp:coreProperties>
</file>